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  <p:sldMasterId id="2147483671" r:id="rId2"/>
  </p:sldMasterIdLst>
  <p:notesMasterIdLst>
    <p:notesMasterId r:id="rId1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213214B-08F7-4EF1-AC9D-2BEFA88EAD63}">
  <a:tblStyle styleId="{2213214B-08F7-4EF1-AC9D-2BEFA88EAD63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5E7E7"/>
          </a:solidFill>
        </a:fill>
      </a:tcStyle>
    </a:wholeTbl>
    <a:band1H>
      <a:tcStyle>
        <a:tcBdr/>
        <a:fill>
          <a:solidFill>
            <a:srgbClr val="EACBCB"/>
          </a:solidFill>
        </a:fill>
      </a:tcStyle>
    </a:band1H>
    <a:band1V>
      <a:tcStyle>
        <a:tcBdr/>
        <a:fill>
          <a:solidFill>
            <a:srgbClr val="EACBCB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E604DA9E-748B-4A5F-AB5A-EB82F809115F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1E7"/>
          </a:solidFill>
        </a:fill>
      </a:tcStyle>
    </a:wholeTbl>
    <a:band1H>
      <a:tcStyle>
        <a:tcBdr/>
        <a:fill>
          <a:solidFill>
            <a:srgbClr val="FFE0CB"/>
          </a:solidFill>
        </a:fill>
      </a:tcStyle>
    </a:band1H>
    <a:band1V>
      <a:tcStyle>
        <a:tcBdr/>
        <a:fill>
          <a:solidFill>
            <a:srgbClr val="FFE0CB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2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4"/>
    <p:restoredTop sz="94586"/>
  </p:normalViewPr>
  <p:slideViewPr>
    <p:cSldViewPr snapToGrid="0" snapToObjects="1">
      <p:cViewPr varScale="1">
        <p:scale>
          <a:sx n="136" d="100"/>
          <a:sy n="136" d="100"/>
        </p:scale>
        <p:origin x="280" y="1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1813252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4" name="Shape 204"/>
          <p:cNvSpPr>
            <a:spLocks noGrp="1" noRot="1" noChangeAspect="1"/>
          </p:cNvSpPr>
          <p:nvPr>
            <p:ph type="sldImg" idx="2"/>
          </p:nvPr>
        </p:nvSpPr>
        <p:spPr>
          <a:xfrm>
            <a:off x="380999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38559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9" name="Shape 2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5255534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>
            <a:spLocks noGrp="1" noRot="1" noChangeAspect="1"/>
          </p:cNvSpPr>
          <p:nvPr>
            <p:ph type="sldImg" idx="2"/>
          </p:nvPr>
        </p:nvSpPr>
        <p:spPr>
          <a:xfrm>
            <a:off x="380999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" name="Shape 21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lang="en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99220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7" name="Shape 217"/>
          <p:cNvSpPr>
            <a:spLocks noGrp="1" noRot="1" noChangeAspect="1"/>
          </p:cNvSpPr>
          <p:nvPr>
            <p:ph type="sldImg" idx="2"/>
          </p:nvPr>
        </p:nvSpPr>
        <p:spPr>
          <a:xfrm>
            <a:off x="380999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783010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>
            <a:spLocks noGrp="1"/>
          </p:cNvSpPr>
          <p:nvPr>
            <p:ph type="body" idx="1"/>
          </p:nvPr>
        </p:nvSpPr>
        <p:spPr>
          <a:xfrm>
            <a:off x="685800" y="4343401"/>
            <a:ext cx="5486399" cy="4114799"/>
          </a:xfrm>
          <a:prstGeom prst="rect">
            <a:avLst/>
          </a:prstGeom>
          <a:noFill/>
          <a:ln>
            <a:noFill/>
          </a:ln>
        </p:spPr>
        <p:txBody>
          <a:bodyPr lIns="91600" tIns="91600" rIns="91600" bIns="916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0" name="Shape 240"/>
          <p:cNvSpPr>
            <a:spLocks noGrp="1" noRot="1" noChangeAspect="1"/>
          </p:cNvSpPr>
          <p:nvPr>
            <p:ph type="sldImg" idx="2"/>
          </p:nvPr>
        </p:nvSpPr>
        <p:spPr>
          <a:xfrm>
            <a:off x="380999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9656228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6" name="Shape 246"/>
          <p:cNvSpPr>
            <a:spLocks noGrp="1" noRot="1" noChangeAspect="1"/>
          </p:cNvSpPr>
          <p:nvPr>
            <p:ph type="sldImg" idx="2"/>
          </p:nvPr>
        </p:nvSpPr>
        <p:spPr>
          <a:xfrm>
            <a:off x="380999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6885296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2" name="Shape 252"/>
          <p:cNvSpPr>
            <a:spLocks noGrp="1" noRot="1" noChangeAspect="1"/>
          </p:cNvSpPr>
          <p:nvPr>
            <p:ph type="sldImg" idx="2"/>
          </p:nvPr>
        </p:nvSpPr>
        <p:spPr>
          <a:xfrm>
            <a:off x="380999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4758030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8" name="Shape 2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858729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5" name="Shape 265"/>
          <p:cNvSpPr>
            <a:spLocks noGrp="1" noRot="1" noChangeAspect="1"/>
          </p:cNvSpPr>
          <p:nvPr>
            <p:ph type="sldImg" idx="2"/>
          </p:nvPr>
        </p:nvSpPr>
        <p:spPr>
          <a:xfrm>
            <a:off x="380999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1136411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>
            <a:spLocks noGrp="1" noRot="1" noChangeAspect="1"/>
          </p:cNvSpPr>
          <p:nvPr>
            <p:ph type="sldImg" idx="2"/>
          </p:nvPr>
        </p:nvSpPr>
        <p:spPr>
          <a:xfrm>
            <a:off x="380999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2" name="Shape 2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3" name="Shape 27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lang="en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3142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xfrm>
            <a:off x="6794935" y="4827774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199697" y="4827774"/>
            <a:ext cx="6124902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306459" y="125510"/>
            <a:ext cx="630621" cy="2698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400" b="1" i="0" u="none" strike="noStrike" cap="none" baseline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400" b="1" i="0" u="none" strike="noStrike" cap="none" baseline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Shape 14"/>
          <p:cNvSpPr/>
          <p:nvPr/>
        </p:nvSpPr>
        <p:spPr>
          <a:xfrm>
            <a:off x="284162" y="333545"/>
            <a:ext cx="8574086" cy="1101327"/>
          </a:xfrm>
          <a:prstGeom prst="rect">
            <a:avLst/>
          </a:prstGeom>
          <a:solidFill>
            <a:srgbClr val="262626">
              <a:alpha val="84705"/>
            </a:srgbClr>
          </a:solidFill>
          <a:ln>
            <a:noFill/>
          </a:ln>
        </p:spPr>
        <p:txBody>
          <a:bodyPr lIns="91425" tIns="45700" rIns="182875" bIns="36575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42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5" name="Shape 15"/>
          <p:cNvGrpSpPr/>
          <p:nvPr/>
        </p:nvGrpSpPr>
        <p:grpSpPr>
          <a:xfrm>
            <a:off x="284162" y="1429906"/>
            <a:ext cx="8576373" cy="103058"/>
            <a:chOff x="284162" y="1759424"/>
            <a:chExt cx="8576373" cy="137410"/>
          </a:xfrm>
        </p:grpSpPr>
        <p:sp>
          <p:nvSpPr>
            <p:cNvPr id="16" name="Shape 16"/>
            <p:cNvSpPr/>
            <p:nvPr/>
          </p:nvSpPr>
          <p:spPr>
            <a:xfrm>
              <a:off x="284162" y="1759424"/>
              <a:ext cx="2743199" cy="1374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" name="Shape 17"/>
            <p:cNvSpPr/>
            <p:nvPr/>
          </p:nvSpPr>
          <p:spPr>
            <a:xfrm>
              <a:off x="3026391" y="1759424"/>
              <a:ext cx="1600199" cy="13741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" name="Shape 18"/>
            <p:cNvSpPr/>
            <p:nvPr/>
          </p:nvSpPr>
          <p:spPr>
            <a:xfrm>
              <a:off x="4626864" y="1759424"/>
              <a:ext cx="4233672" cy="13741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9" name="Shape 19"/>
          <p:cNvSpPr txBox="1"/>
          <p:nvPr/>
        </p:nvSpPr>
        <p:spPr>
          <a:xfrm>
            <a:off x="8230889" y="333545"/>
            <a:ext cx="587019" cy="4847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36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↗</a:t>
            </a:r>
          </a:p>
        </p:txBody>
      </p:sp>
      <p:sp>
        <p:nvSpPr>
          <p:cNvPr id="20" name="Shape 20"/>
          <p:cNvSpPr txBox="1">
            <a:spLocks noGrp="1"/>
          </p:cNvSpPr>
          <p:nvPr>
            <p:ph type="ctrTitle"/>
          </p:nvPr>
        </p:nvSpPr>
        <p:spPr>
          <a:xfrm>
            <a:off x="421341" y="336753"/>
            <a:ext cx="7808976" cy="81610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9523"/>
              </a:lnSpc>
              <a:spcBef>
                <a:spcPts val="0"/>
              </a:spcBef>
              <a:buClr>
                <a:schemeClr val="lt1"/>
              </a:buClr>
              <a:buFont typeface="Calibri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ubTitle" idx="1"/>
          </p:nvPr>
        </p:nvSpPr>
        <p:spPr>
          <a:xfrm>
            <a:off x="476204" y="1149320"/>
            <a:ext cx="7754111" cy="36347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buClr>
                <a:srgbClr val="A5A5A5"/>
              </a:buClr>
              <a:buFont typeface="Noto Symbol"/>
              <a:buNone/>
              <a:defRPr/>
            </a:lvl1pPr>
            <a:lvl2pPr marL="457200" marR="0" indent="0" algn="ctr" rtl="0">
              <a:spcBef>
                <a:spcPts val="600"/>
              </a:spcBef>
              <a:buClr>
                <a:srgbClr val="3F3F3F"/>
              </a:buClr>
              <a:buFont typeface="Noto Symbol"/>
              <a:buNone/>
              <a:defRPr/>
            </a:lvl2pPr>
            <a:lvl3pPr marL="914400" marR="0" indent="0" algn="ctr" rtl="0">
              <a:spcBef>
                <a:spcPts val="600"/>
              </a:spcBef>
              <a:buClr>
                <a:srgbClr val="A5A5A5"/>
              </a:buClr>
              <a:buFont typeface="Noto Symbol"/>
              <a:buNone/>
              <a:defRPr/>
            </a:lvl3pPr>
            <a:lvl4pPr marL="1371600" marR="0" indent="0" algn="ctr" rtl="0">
              <a:spcBef>
                <a:spcPts val="600"/>
              </a:spcBef>
              <a:buClr>
                <a:srgbClr val="3F3F3F"/>
              </a:buClr>
              <a:buFont typeface="Noto Symbol"/>
              <a:buNone/>
              <a:defRPr/>
            </a:lvl4pPr>
            <a:lvl5pPr marL="1828800" marR="0" indent="0" algn="ctr" rtl="0">
              <a:spcBef>
                <a:spcPts val="600"/>
              </a:spcBef>
              <a:buClr>
                <a:srgbClr val="A5A5A5"/>
              </a:buClr>
              <a:buFont typeface="Noto Symbol"/>
              <a:buNone/>
              <a:defRPr/>
            </a:lvl5pPr>
            <a:lvl6pPr marL="2286000" marR="0" indent="0" algn="ctr" rtl="0">
              <a:spcBef>
                <a:spcPts val="600"/>
              </a:spcBef>
              <a:buClr>
                <a:srgbClr val="3F3F3F"/>
              </a:buClr>
              <a:buFont typeface="Noto Symbol"/>
              <a:buNone/>
              <a:defRPr/>
            </a:lvl6pPr>
            <a:lvl7pPr marL="2743200" marR="0" indent="0" algn="ctr" rtl="0">
              <a:spcBef>
                <a:spcPts val="600"/>
              </a:spcBef>
              <a:buClr>
                <a:srgbClr val="A5A5A5"/>
              </a:buClr>
              <a:buFont typeface="Noto Symbol"/>
              <a:buNone/>
              <a:defRPr/>
            </a:lvl7pPr>
            <a:lvl8pPr marL="3200400" marR="0" indent="0" algn="ctr" rtl="0">
              <a:spcBef>
                <a:spcPts val="600"/>
              </a:spcBef>
              <a:buClr>
                <a:srgbClr val="3F3F3F"/>
              </a:buClr>
              <a:buFont typeface="Noto Symbol"/>
              <a:buNone/>
              <a:defRPr/>
            </a:lvl8pPr>
            <a:lvl9pPr marL="3657600" marR="0" indent="0" algn="ctr" rtl="0">
              <a:spcBef>
                <a:spcPts val="600"/>
              </a:spcBef>
              <a:buClr>
                <a:srgbClr val="A5A5A5"/>
              </a:buClr>
              <a:buFont typeface="Noto Symbol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/>
          <p:nvPr/>
        </p:nvSpPr>
        <p:spPr>
          <a:xfrm>
            <a:off x="284162" y="4670298"/>
            <a:ext cx="8574086" cy="130302"/>
          </a:xfrm>
          <a:prstGeom prst="rect">
            <a:avLst/>
          </a:prstGeom>
          <a:solidFill>
            <a:srgbClr val="262626">
              <a:alpha val="69803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268940" y="974071"/>
            <a:ext cx="4069079" cy="8715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4783567" y="685800"/>
            <a:ext cx="4069079" cy="390882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body" idx="2"/>
          </p:nvPr>
        </p:nvSpPr>
        <p:spPr>
          <a:xfrm>
            <a:off x="268940" y="1842246"/>
            <a:ext cx="4069079" cy="238685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ctr" rtl="0">
              <a:spcBef>
                <a:spcPts val="60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dt" idx="10"/>
          </p:nvPr>
        </p:nvSpPr>
        <p:spPr>
          <a:xfrm>
            <a:off x="6794935" y="4827774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ftr" idx="11"/>
          </p:nvPr>
        </p:nvSpPr>
        <p:spPr>
          <a:xfrm>
            <a:off x="199697" y="4827774"/>
            <a:ext cx="6124902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sldNum" idx="12"/>
          </p:nvPr>
        </p:nvSpPr>
        <p:spPr>
          <a:xfrm>
            <a:off x="8306459" y="125510"/>
            <a:ext cx="630621" cy="2698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400" b="1" i="0" u="none" strike="noStrike" cap="none" baseline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400" b="1" i="0" u="none" strike="noStrike" cap="none" baseline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23" name="Shape 123"/>
          <p:cNvGrpSpPr/>
          <p:nvPr/>
        </p:nvGrpSpPr>
        <p:grpSpPr>
          <a:xfrm>
            <a:off x="284162" y="339538"/>
            <a:ext cx="8576373" cy="103058"/>
            <a:chOff x="284162" y="1577846"/>
            <a:chExt cx="8576373" cy="137410"/>
          </a:xfrm>
        </p:grpSpPr>
        <p:sp>
          <p:nvSpPr>
            <p:cNvPr id="124" name="Shape 124"/>
            <p:cNvSpPr/>
            <p:nvPr/>
          </p:nvSpPr>
          <p:spPr>
            <a:xfrm>
              <a:off x="284162" y="1577846"/>
              <a:ext cx="1600199" cy="1374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5" name="Shape 125"/>
            <p:cNvSpPr/>
            <p:nvPr/>
          </p:nvSpPr>
          <p:spPr>
            <a:xfrm>
              <a:off x="1885174" y="1577846"/>
              <a:ext cx="2743199" cy="13741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" name="Shape 126"/>
            <p:cNvSpPr/>
            <p:nvPr/>
          </p:nvSpPr>
          <p:spPr>
            <a:xfrm>
              <a:off x="4626864" y="1577846"/>
              <a:ext cx="4233672" cy="13741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/>
        </p:nvSpPr>
        <p:spPr>
          <a:xfrm>
            <a:off x="284162" y="3601181"/>
            <a:ext cx="8574086" cy="1101327"/>
          </a:xfrm>
          <a:prstGeom prst="rect">
            <a:avLst/>
          </a:prstGeom>
          <a:solidFill>
            <a:srgbClr val="262626">
              <a:alpha val="84705"/>
            </a:srgbClr>
          </a:solidFill>
          <a:ln>
            <a:noFill/>
          </a:ln>
        </p:spPr>
        <p:txBody>
          <a:bodyPr lIns="91425" tIns="45700" rIns="182875" bIns="36575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42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29" name="Shape 129"/>
          <p:cNvGrpSpPr/>
          <p:nvPr/>
        </p:nvGrpSpPr>
        <p:grpSpPr>
          <a:xfrm>
            <a:off x="284162" y="4697541"/>
            <a:ext cx="8576373" cy="103058"/>
            <a:chOff x="284162" y="1759424"/>
            <a:chExt cx="8576373" cy="137410"/>
          </a:xfrm>
        </p:grpSpPr>
        <p:sp>
          <p:nvSpPr>
            <p:cNvPr id="130" name="Shape 130"/>
            <p:cNvSpPr/>
            <p:nvPr/>
          </p:nvSpPr>
          <p:spPr>
            <a:xfrm>
              <a:off x="284162" y="1759424"/>
              <a:ext cx="2743199" cy="1374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1" name="Shape 131"/>
            <p:cNvSpPr/>
            <p:nvPr/>
          </p:nvSpPr>
          <p:spPr>
            <a:xfrm>
              <a:off x="3026391" y="1759424"/>
              <a:ext cx="1600199" cy="13741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2" name="Shape 132"/>
            <p:cNvSpPr/>
            <p:nvPr/>
          </p:nvSpPr>
          <p:spPr>
            <a:xfrm>
              <a:off x="4626864" y="1759424"/>
              <a:ext cx="4233672" cy="13741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363070" y="3600450"/>
            <a:ext cx="8360241" cy="42505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4" name="Shape 134"/>
          <p:cNvSpPr>
            <a:spLocks noGrp="1"/>
          </p:cNvSpPr>
          <p:nvPr>
            <p:ph type="pic" idx="2"/>
          </p:nvPr>
        </p:nvSpPr>
        <p:spPr>
          <a:xfrm>
            <a:off x="284162" y="342899"/>
            <a:ext cx="8577072" cy="3264407"/>
          </a:xfrm>
          <a:prstGeom prst="rect">
            <a:avLst/>
          </a:prstGeom>
          <a:noFill/>
          <a:ln>
            <a:noFill/>
          </a:ln>
        </p:spPr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419099" y="4025503"/>
            <a:ext cx="8304212" cy="60364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dt" idx="10"/>
          </p:nvPr>
        </p:nvSpPr>
        <p:spPr>
          <a:xfrm>
            <a:off x="6794935" y="4827774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7" name="Shape 137"/>
          <p:cNvSpPr txBox="1">
            <a:spLocks noGrp="1"/>
          </p:cNvSpPr>
          <p:nvPr>
            <p:ph type="ftr" idx="11"/>
          </p:nvPr>
        </p:nvSpPr>
        <p:spPr>
          <a:xfrm>
            <a:off x="199697" y="4827774"/>
            <a:ext cx="6124902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8" name="Shape 138"/>
          <p:cNvSpPr txBox="1">
            <a:spLocks noGrp="1"/>
          </p:cNvSpPr>
          <p:nvPr>
            <p:ph type="sldNum" idx="12"/>
          </p:nvPr>
        </p:nvSpPr>
        <p:spPr>
          <a:xfrm>
            <a:off x="8306459" y="125510"/>
            <a:ext cx="630621" cy="2698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400" b="1" i="0" u="none" strike="noStrike" cap="none" baseline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400" b="1" i="0" u="none" strike="noStrike" cap="none" baseline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icture with Caption, Alt."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0" name="Shape 140"/>
          <p:cNvGrpSpPr/>
          <p:nvPr/>
        </p:nvGrpSpPr>
        <p:grpSpPr>
          <a:xfrm>
            <a:off x="284162" y="3210485"/>
            <a:ext cx="8576373" cy="103058"/>
            <a:chOff x="284162" y="1759424"/>
            <a:chExt cx="8576373" cy="137410"/>
          </a:xfrm>
        </p:grpSpPr>
        <p:sp>
          <p:nvSpPr>
            <p:cNvPr id="141" name="Shape 141"/>
            <p:cNvSpPr/>
            <p:nvPr/>
          </p:nvSpPr>
          <p:spPr>
            <a:xfrm>
              <a:off x="284162" y="1759424"/>
              <a:ext cx="2743199" cy="1374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2" name="Shape 142"/>
            <p:cNvSpPr/>
            <p:nvPr/>
          </p:nvSpPr>
          <p:spPr>
            <a:xfrm>
              <a:off x="3026391" y="1759424"/>
              <a:ext cx="1600199" cy="13741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3" name="Shape 143"/>
            <p:cNvSpPr/>
            <p:nvPr/>
          </p:nvSpPr>
          <p:spPr>
            <a:xfrm>
              <a:off x="4626864" y="1759424"/>
              <a:ext cx="4233672" cy="13741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363070" y="3583641"/>
            <a:ext cx="8360241" cy="42505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5" name="Shape 145"/>
          <p:cNvSpPr>
            <a:spLocks noGrp="1"/>
          </p:cNvSpPr>
          <p:nvPr>
            <p:ph type="pic" idx="2"/>
          </p:nvPr>
        </p:nvSpPr>
        <p:spPr>
          <a:xfrm>
            <a:off x="284162" y="342900"/>
            <a:ext cx="8577072" cy="2866643"/>
          </a:xfrm>
          <a:prstGeom prst="rect">
            <a:avLst/>
          </a:prstGeom>
          <a:noFill/>
          <a:ln>
            <a:noFill/>
          </a:ln>
        </p:spPr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419099" y="4008695"/>
            <a:ext cx="8304212" cy="60364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262626"/>
              </a:buClr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147" name="Shape 147"/>
          <p:cNvSpPr txBox="1">
            <a:spLocks noGrp="1"/>
          </p:cNvSpPr>
          <p:nvPr>
            <p:ph type="dt" idx="10"/>
          </p:nvPr>
        </p:nvSpPr>
        <p:spPr>
          <a:xfrm>
            <a:off x="6794935" y="4827774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8" name="Shape 148"/>
          <p:cNvSpPr txBox="1">
            <a:spLocks noGrp="1"/>
          </p:cNvSpPr>
          <p:nvPr>
            <p:ph type="ftr" idx="11"/>
          </p:nvPr>
        </p:nvSpPr>
        <p:spPr>
          <a:xfrm>
            <a:off x="199697" y="4827774"/>
            <a:ext cx="6124902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9" name="Shape 149"/>
          <p:cNvSpPr txBox="1">
            <a:spLocks noGrp="1"/>
          </p:cNvSpPr>
          <p:nvPr>
            <p:ph type="sldNum" idx="12"/>
          </p:nvPr>
        </p:nvSpPr>
        <p:spPr>
          <a:xfrm>
            <a:off x="8306459" y="125510"/>
            <a:ext cx="630621" cy="2698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400" b="1" i="0" u="none" strike="noStrike" cap="none" baseline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400" b="1" i="0" u="none" strike="noStrike" cap="none" baseline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, Picture, and Caption"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3657600" y="685800"/>
            <a:ext cx="5195046" cy="390882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2" name="Shape 152"/>
          <p:cNvSpPr txBox="1">
            <a:spLocks noGrp="1"/>
          </p:cNvSpPr>
          <p:nvPr>
            <p:ph type="dt" idx="10"/>
          </p:nvPr>
        </p:nvSpPr>
        <p:spPr>
          <a:xfrm>
            <a:off x="6794935" y="4827774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3" name="Shape 153"/>
          <p:cNvSpPr txBox="1">
            <a:spLocks noGrp="1"/>
          </p:cNvSpPr>
          <p:nvPr>
            <p:ph type="ftr" idx="11"/>
          </p:nvPr>
        </p:nvSpPr>
        <p:spPr>
          <a:xfrm>
            <a:off x="199697" y="4827774"/>
            <a:ext cx="6124902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4" name="Shape 154"/>
          <p:cNvSpPr txBox="1">
            <a:spLocks noGrp="1"/>
          </p:cNvSpPr>
          <p:nvPr>
            <p:ph type="sldNum" idx="12"/>
          </p:nvPr>
        </p:nvSpPr>
        <p:spPr>
          <a:xfrm>
            <a:off x="8306459" y="125510"/>
            <a:ext cx="630621" cy="2698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400" b="1" i="0" u="none" strike="noStrike" cap="none" baseline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400" b="1" i="0" u="none" strike="noStrike" cap="none" baseline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Shape 155"/>
          <p:cNvSpPr/>
          <p:nvPr/>
        </p:nvSpPr>
        <p:spPr>
          <a:xfrm>
            <a:off x="284162" y="3200400"/>
            <a:ext cx="2743199" cy="1590114"/>
          </a:xfrm>
          <a:prstGeom prst="rect">
            <a:avLst/>
          </a:prstGeom>
          <a:solidFill>
            <a:srgbClr val="262626">
              <a:alpha val="84705"/>
            </a:srgbClr>
          </a:solidFill>
          <a:ln>
            <a:noFill/>
          </a:ln>
        </p:spPr>
        <p:txBody>
          <a:bodyPr lIns="91425" tIns="45700" rIns="182875" bIns="36575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42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Shape 156"/>
          <p:cNvSpPr txBox="1">
            <a:spLocks noGrp="1"/>
          </p:cNvSpPr>
          <p:nvPr>
            <p:ph type="body" idx="2"/>
          </p:nvPr>
        </p:nvSpPr>
        <p:spPr>
          <a:xfrm>
            <a:off x="419100" y="3714750"/>
            <a:ext cx="2472016" cy="93457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l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157" name="Shape 157"/>
          <p:cNvSpPr txBox="1">
            <a:spLocks noGrp="1"/>
          </p:cNvSpPr>
          <p:nvPr>
            <p:ph type="title"/>
          </p:nvPr>
        </p:nvSpPr>
        <p:spPr>
          <a:xfrm>
            <a:off x="410764" y="3314700"/>
            <a:ext cx="2475394" cy="3832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8" name="Shape 158"/>
          <p:cNvSpPr>
            <a:spLocks noGrp="1"/>
          </p:cNvSpPr>
          <p:nvPr>
            <p:ph type="pic" idx="3"/>
          </p:nvPr>
        </p:nvSpPr>
        <p:spPr>
          <a:xfrm>
            <a:off x="284163" y="445770"/>
            <a:ext cx="2743199" cy="2756916"/>
          </a:xfrm>
          <a:prstGeom prst="rect">
            <a:avLst/>
          </a:prstGeom>
          <a:noFill/>
          <a:ln>
            <a:noFill/>
          </a:ln>
        </p:spPr>
      </p:sp>
      <p:grpSp>
        <p:nvGrpSpPr>
          <p:cNvPr id="159" name="Shape 159"/>
          <p:cNvGrpSpPr/>
          <p:nvPr/>
        </p:nvGrpSpPr>
        <p:grpSpPr>
          <a:xfrm>
            <a:off x="284162" y="346261"/>
            <a:ext cx="8576373" cy="103058"/>
            <a:chOff x="284162" y="1759424"/>
            <a:chExt cx="8576373" cy="137410"/>
          </a:xfrm>
        </p:grpSpPr>
        <p:sp>
          <p:nvSpPr>
            <p:cNvPr id="160" name="Shape 160"/>
            <p:cNvSpPr/>
            <p:nvPr/>
          </p:nvSpPr>
          <p:spPr>
            <a:xfrm>
              <a:off x="284162" y="1759424"/>
              <a:ext cx="2743199" cy="1374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1" name="Shape 161"/>
            <p:cNvSpPr/>
            <p:nvPr/>
          </p:nvSpPr>
          <p:spPr>
            <a:xfrm>
              <a:off x="3026391" y="1759424"/>
              <a:ext cx="1600199" cy="13741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2" name="Shape 162"/>
            <p:cNvSpPr/>
            <p:nvPr/>
          </p:nvSpPr>
          <p:spPr>
            <a:xfrm>
              <a:off x="4626864" y="1759424"/>
              <a:ext cx="4233672" cy="13741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 Pictures with Caption"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/>
        </p:nvSpPr>
        <p:spPr>
          <a:xfrm>
            <a:off x="3021013" y="3601181"/>
            <a:ext cx="5837237" cy="1101327"/>
          </a:xfrm>
          <a:prstGeom prst="rect">
            <a:avLst/>
          </a:prstGeom>
          <a:solidFill>
            <a:srgbClr val="262626">
              <a:alpha val="84705"/>
            </a:srgbClr>
          </a:solidFill>
          <a:ln>
            <a:noFill/>
          </a:ln>
        </p:spPr>
        <p:txBody>
          <a:bodyPr lIns="91425" tIns="45700" rIns="182875" bIns="36575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42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65" name="Shape 165"/>
          <p:cNvGrpSpPr/>
          <p:nvPr/>
        </p:nvGrpSpPr>
        <p:grpSpPr>
          <a:xfrm>
            <a:off x="284162" y="4697541"/>
            <a:ext cx="8576373" cy="103058"/>
            <a:chOff x="284162" y="1759424"/>
            <a:chExt cx="8576373" cy="137410"/>
          </a:xfrm>
        </p:grpSpPr>
        <p:sp>
          <p:nvSpPr>
            <p:cNvPr id="166" name="Shape 166"/>
            <p:cNvSpPr/>
            <p:nvPr/>
          </p:nvSpPr>
          <p:spPr>
            <a:xfrm>
              <a:off x="284162" y="1759424"/>
              <a:ext cx="2743199" cy="1374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7" name="Shape 167"/>
            <p:cNvSpPr/>
            <p:nvPr/>
          </p:nvSpPr>
          <p:spPr>
            <a:xfrm>
              <a:off x="3026391" y="1759424"/>
              <a:ext cx="1600199" cy="13741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8" name="Shape 168"/>
            <p:cNvSpPr/>
            <p:nvPr/>
          </p:nvSpPr>
          <p:spPr>
            <a:xfrm>
              <a:off x="4626864" y="1759424"/>
              <a:ext cx="4233672" cy="13741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69" name="Shape 169"/>
          <p:cNvSpPr txBox="1">
            <a:spLocks noGrp="1"/>
          </p:cNvSpPr>
          <p:nvPr>
            <p:ph type="title"/>
          </p:nvPr>
        </p:nvSpPr>
        <p:spPr>
          <a:xfrm>
            <a:off x="3031660" y="3600450"/>
            <a:ext cx="5691651" cy="42505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0" name="Shape 170"/>
          <p:cNvSpPr>
            <a:spLocks noGrp="1"/>
          </p:cNvSpPr>
          <p:nvPr>
            <p:ph type="pic" idx="2"/>
          </p:nvPr>
        </p:nvSpPr>
        <p:spPr>
          <a:xfrm>
            <a:off x="3021014" y="342899"/>
            <a:ext cx="5833871" cy="3264407"/>
          </a:xfrm>
          <a:prstGeom prst="rect">
            <a:avLst/>
          </a:prstGeom>
          <a:noFill/>
          <a:ln>
            <a:noFill/>
          </a:ln>
        </p:spPr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3069805" y="4025503"/>
            <a:ext cx="5653506" cy="60364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172" name="Shape 172"/>
          <p:cNvSpPr txBox="1">
            <a:spLocks noGrp="1"/>
          </p:cNvSpPr>
          <p:nvPr>
            <p:ph type="dt" idx="10"/>
          </p:nvPr>
        </p:nvSpPr>
        <p:spPr>
          <a:xfrm>
            <a:off x="6794935" y="4827774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3" name="Shape 173"/>
          <p:cNvSpPr txBox="1">
            <a:spLocks noGrp="1"/>
          </p:cNvSpPr>
          <p:nvPr>
            <p:ph type="ftr" idx="11"/>
          </p:nvPr>
        </p:nvSpPr>
        <p:spPr>
          <a:xfrm>
            <a:off x="199697" y="4827774"/>
            <a:ext cx="6124902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4" name="Shape 174"/>
          <p:cNvSpPr txBox="1">
            <a:spLocks noGrp="1"/>
          </p:cNvSpPr>
          <p:nvPr>
            <p:ph type="sldNum" idx="12"/>
          </p:nvPr>
        </p:nvSpPr>
        <p:spPr>
          <a:xfrm>
            <a:off x="8306459" y="125510"/>
            <a:ext cx="630621" cy="2698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400" b="1" i="0" u="none" strike="noStrike" cap="none" baseline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400" b="1" i="0" u="none" strike="noStrike" cap="none" baseline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Shape 175"/>
          <p:cNvSpPr>
            <a:spLocks noGrp="1"/>
          </p:cNvSpPr>
          <p:nvPr>
            <p:ph type="pic" idx="3"/>
          </p:nvPr>
        </p:nvSpPr>
        <p:spPr>
          <a:xfrm>
            <a:off x="284163" y="342900"/>
            <a:ext cx="2736850" cy="2180843"/>
          </a:xfrm>
          <a:prstGeom prst="rect">
            <a:avLst/>
          </a:prstGeom>
          <a:noFill/>
          <a:ln>
            <a:noFill/>
          </a:ln>
        </p:spPr>
      </p:sp>
      <p:sp>
        <p:nvSpPr>
          <p:cNvPr id="176" name="Shape 176"/>
          <p:cNvSpPr>
            <a:spLocks noGrp="1"/>
          </p:cNvSpPr>
          <p:nvPr>
            <p:ph type="pic" idx="4"/>
          </p:nvPr>
        </p:nvSpPr>
        <p:spPr>
          <a:xfrm>
            <a:off x="284163" y="2523744"/>
            <a:ext cx="2736850" cy="2173986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/>
          <p:nvPr/>
        </p:nvSpPr>
        <p:spPr>
          <a:xfrm>
            <a:off x="284162" y="341829"/>
            <a:ext cx="8574086" cy="850461"/>
          </a:xfrm>
          <a:prstGeom prst="rect">
            <a:avLst/>
          </a:prstGeom>
          <a:solidFill>
            <a:srgbClr val="262626">
              <a:alpha val="69803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79" name="Shape 179"/>
          <p:cNvGrpSpPr/>
          <p:nvPr/>
        </p:nvGrpSpPr>
        <p:grpSpPr>
          <a:xfrm>
            <a:off x="284162" y="1183385"/>
            <a:ext cx="8576373" cy="103058"/>
            <a:chOff x="284162" y="1577846"/>
            <a:chExt cx="8576373" cy="137410"/>
          </a:xfrm>
        </p:grpSpPr>
        <p:sp>
          <p:nvSpPr>
            <p:cNvPr id="180" name="Shape 180"/>
            <p:cNvSpPr/>
            <p:nvPr/>
          </p:nvSpPr>
          <p:spPr>
            <a:xfrm>
              <a:off x="284162" y="1577846"/>
              <a:ext cx="1600199" cy="1374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1" name="Shape 181"/>
            <p:cNvSpPr/>
            <p:nvPr/>
          </p:nvSpPr>
          <p:spPr>
            <a:xfrm>
              <a:off x="1885174" y="1577846"/>
              <a:ext cx="2743199" cy="13741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2" name="Shape 182"/>
            <p:cNvSpPr/>
            <p:nvPr/>
          </p:nvSpPr>
          <p:spPr>
            <a:xfrm>
              <a:off x="4626864" y="1577846"/>
              <a:ext cx="4233672" cy="13741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83" name="Shape 183"/>
          <p:cNvSpPr txBox="1">
            <a:spLocks noGrp="1"/>
          </p:cNvSpPr>
          <p:nvPr>
            <p:ph type="title"/>
          </p:nvPr>
        </p:nvSpPr>
        <p:spPr>
          <a:xfrm>
            <a:off x="284162" y="472786"/>
            <a:ext cx="8574086" cy="725879"/>
          </a:xfrm>
          <a:prstGeom prst="rect">
            <a:avLst/>
          </a:prstGeom>
          <a:solidFill>
            <a:srgbClr val="262626">
              <a:alpha val="69803"/>
            </a:srgbClr>
          </a:solidFill>
          <a:ln>
            <a:noFill/>
          </a:ln>
        </p:spPr>
        <p:txBody>
          <a:bodyPr lIns="91425" tIns="91425" rIns="91425" bIns="91425" anchor="ctr" anchorCtr="0"/>
          <a:lstStyle>
            <a:lvl1pPr algn="r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 rot="5400000">
            <a:off x="3066256" y="-1181893"/>
            <a:ext cx="3009900" cy="85740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5" name="Shape 185"/>
          <p:cNvSpPr txBox="1">
            <a:spLocks noGrp="1"/>
          </p:cNvSpPr>
          <p:nvPr>
            <p:ph type="dt" idx="10"/>
          </p:nvPr>
        </p:nvSpPr>
        <p:spPr>
          <a:xfrm>
            <a:off x="6794935" y="4827774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6" name="Shape 186"/>
          <p:cNvSpPr txBox="1">
            <a:spLocks noGrp="1"/>
          </p:cNvSpPr>
          <p:nvPr>
            <p:ph type="ftr" idx="11"/>
          </p:nvPr>
        </p:nvSpPr>
        <p:spPr>
          <a:xfrm>
            <a:off x="199697" y="4827774"/>
            <a:ext cx="6124902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7" name="Shape 187"/>
          <p:cNvSpPr txBox="1">
            <a:spLocks noGrp="1"/>
          </p:cNvSpPr>
          <p:nvPr>
            <p:ph type="sldNum" idx="12"/>
          </p:nvPr>
        </p:nvSpPr>
        <p:spPr>
          <a:xfrm>
            <a:off x="8306459" y="125510"/>
            <a:ext cx="630621" cy="2698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400" b="1" i="0" u="none" strike="noStrike" cap="none" baseline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400" b="1" i="0" u="none" strike="noStrike" cap="none" baseline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/>
          <p:nvPr/>
        </p:nvSpPr>
        <p:spPr>
          <a:xfrm rot="5400000">
            <a:off x="6055708" y="2001407"/>
            <a:ext cx="4450961" cy="1133949"/>
          </a:xfrm>
          <a:prstGeom prst="rect">
            <a:avLst/>
          </a:prstGeom>
          <a:solidFill>
            <a:srgbClr val="262626">
              <a:alpha val="69803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Shape 190"/>
          <p:cNvSpPr txBox="1">
            <a:spLocks noGrp="1"/>
          </p:cNvSpPr>
          <p:nvPr>
            <p:ph type="title"/>
          </p:nvPr>
        </p:nvSpPr>
        <p:spPr>
          <a:xfrm rot="5400000">
            <a:off x="5959240" y="2090689"/>
            <a:ext cx="4441031" cy="969263"/>
          </a:xfrm>
          <a:prstGeom prst="rect">
            <a:avLst/>
          </a:prstGeom>
          <a:solidFill>
            <a:srgbClr val="262626">
              <a:alpha val="69803"/>
            </a:srgbClr>
          </a:solidFill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 rot="5400000">
            <a:off x="1306512" y="-679449"/>
            <a:ext cx="4452937" cy="64976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algn="l"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2" name="Shape 192"/>
          <p:cNvSpPr txBox="1">
            <a:spLocks noGrp="1"/>
          </p:cNvSpPr>
          <p:nvPr>
            <p:ph type="dt" idx="10"/>
          </p:nvPr>
        </p:nvSpPr>
        <p:spPr>
          <a:xfrm>
            <a:off x="6794935" y="4827774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3" name="Shape 193"/>
          <p:cNvSpPr txBox="1">
            <a:spLocks noGrp="1"/>
          </p:cNvSpPr>
          <p:nvPr>
            <p:ph type="ftr" idx="11"/>
          </p:nvPr>
        </p:nvSpPr>
        <p:spPr>
          <a:xfrm>
            <a:off x="199697" y="4827774"/>
            <a:ext cx="6124902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4" name="Shape 194"/>
          <p:cNvSpPr txBox="1">
            <a:spLocks noGrp="1"/>
          </p:cNvSpPr>
          <p:nvPr>
            <p:ph type="sldNum" idx="12"/>
          </p:nvPr>
        </p:nvSpPr>
        <p:spPr>
          <a:xfrm>
            <a:off x="8306459" y="125510"/>
            <a:ext cx="630621" cy="2698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400" b="1" i="0" u="none" strike="noStrike" cap="none" baseline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400" b="1" i="0" u="none" strike="noStrike" cap="none" baseline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95" name="Shape 195"/>
          <p:cNvGrpSpPr/>
          <p:nvPr/>
        </p:nvGrpSpPr>
        <p:grpSpPr>
          <a:xfrm rot="5400000">
            <a:off x="5400531" y="2499615"/>
            <a:ext cx="4450841" cy="137410"/>
            <a:chOff x="284162" y="1577846"/>
            <a:chExt cx="8576373" cy="137410"/>
          </a:xfrm>
        </p:grpSpPr>
        <p:sp>
          <p:nvSpPr>
            <p:cNvPr id="196" name="Shape 196"/>
            <p:cNvSpPr/>
            <p:nvPr/>
          </p:nvSpPr>
          <p:spPr>
            <a:xfrm>
              <a:off x="284162" y="1577846"/>
              <a:ext cx="1600199" cy="1374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7" name="Shape 197"/>
            <p:cNvSpPr/>
            <p:nvPr/>
          </p:nvSpPr>
          <p:spPr>
            <a:xfrm>
              <a:off x="1885174" y="1577846"/>
              <a:ext cx="2743199" cy="13741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8" name="Shape 198"/>
            <p:cNvSpPr/>
            <p:nvPr/>
          </p:nvSpPr>
          <p:spPr>
            <a:xfrm>
              <a:off x="4626864" y="1577846"/>
              <a:ext cx="4233672" cy="13741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286" name="Shape 286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87" name="Shape 28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0" name="Shape 29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1" name="Shape 29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4" name="Shape 29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5" name="Shape 295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6" name="Shape 29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284162" y="341829"/>
            <a:ext cx="8574086" cy="850461"/>
          </a:xfrm>
          <a:prstGeom prst="rect">
            <a:avLst/>
          </a:prstGeom>
          <a:solidFill>
            <a:srgbClr val="262626">
              <a:alpha val="69803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5" name="Shape 25"/>
          <p:cNvGrpSpPr/>
          <p:nvPr/>
        </p:nvGrpSpPr>
        <p:grpSpPr>
          <a:xfrm>
            <a:off x="284162" y="1183385"/>
            <a:ext cx="8576373" cy="103058"/>
            <a:chOff x="284162" y="1577846"/>
            <a:chExt cx="8576373" cy="137410"/>
          </a:xfrm>
        </p:grpSpPr>
        <p:sp>
          <p:nvSpPr>
            <p:cNvPr id="26" name="Shape 26"/>
            <p:cNvSpPr/>
            <p:nvPr/>
          </p:nvSpPr>
          <p:spPr>
            <a:xfrm>
              <a:off x="284162" y="1577846"/>
              <a:ext cx="1600199" cy="1374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" name="Shape 27"/>
            <p:cNvSpPr/>
            <p:nvPr/>
          </p:nvSpPr>
          <p:spPr>
            <a:xfrm>
              <a:off x="1885174" y="1577846"/>
              <a:ext cx="2743199" cy="13741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" name="Shape 28"/>
            <p:cNvSpPr/>
            <p:nvPr/>
          </p:nvSpPr>
          <p:spPr>
            <a:xfrm>
              <a:off x="4626864" y="1577846"/>
              <a:ext cx="4233672" cy="13741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284162" y="472786"/>
            <a:ext cx="8574086" cy="725879"/>
          </a:xfrm>
          <a:prstGeom prst="rect">
            <a:avLst/>
          </a:prstGeom>
          <a:solidFill>
            <a:srgbClr val="262626">
              <a:alpha val="69803"/>
            </a:srgbClr>
          </a:solidFill>
          <a:ln>
            <a:noFill/>
          </a:ln>
        </p:spPr>
        <p:txBody>
          <a:bodyPr lIns="91425" tIns="91425" rIns="91425" bIns="91425" anchor="ctr" anchorCtr="0"/>
          <a:lstStyle>
            <a:lvl1pPr algn="r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1781502" y="1600200"/>
            <a:ext cx="7076746" cy="299442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6794935" y="4827774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199697" y="4827774"/>
            <a:ext cx="6124902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306459" y="125510"/>
            <a:ext cx="630621" cy="2698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400" b="1" i="0" u="none" strike="noStrike" cap="none" baseline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400" b="1" i="0" u="none" strike="noStrike" cap="none" baseline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9" name="Shape 299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302" name="Shape 302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with Picture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284162" y="333545"/>
            <a:ext cx="8574086" cy="1101327"/>
          </a:xfrm>
          <a:prstGeom prst="rect">
            <a:avLst/>
          </a:prstGeom>
          <a:solidFill>
            <a:srgbClr val="262626">
              <a:alpha val="84705"/>
            </a:srgbClr>
          </a:solidFill>
          <a:ln>
            <a:noFill/>
          </a:ln>
        </p:spPr>
        <p:txBody>
          <a:bodyPr lIns="91425" tIns="45700" rIns="182875" bIns="36575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42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6794935" y="4827774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199697" y="4827774"/>
            <a:ext cx="6124902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306459" y="125510"/>
            <a:ext cx="630621" cy="2698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400" b="1" i="0" u="none" strike="noStrike" cap="none" baseline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400" b="1" i="0" u="none" strike="noStrike" cap="none" baseline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" name="Shape 39"/>
          <p:cNvSpPr>
            <a:spLocks noGrp="1"/>
          </p:cNvSpPr>
          <p:nvPr>
            <p:ph type="pic" idx="2"/>
          </p:nvPr>
        </p:nvSpPr>
        <p:spPr>
          <a:xfrm>
            <a:off x="284162" y="1512793"/>
            <a:ext cx="8574086" cy="3283043"/>
          </a:xfrm>
          <a:prstGeom prst="rect">
            <a:avLst/>
          </a:prstGeom>
          <a:noFill/>
          <a:ln>
            <a:noFill/>
          </a:ln>
        </p:spPr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472420" y="1149723"/>
            <a:ext cx="7754284" cy="36307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buClr>
                <a:srgbClr val="A5A5A5"/>
              </a:buClr>
              <a:buFont typeface="Noto Symbol"/>
              <a:buNone/>
              <a:defRPr/>
            </a:lvl1pPr>
            <a:lvl2pPr marL="457200" marR="0" indent="0" algn="ctr" rtl="0">
              <a:spcBef>
                <a:spcPts val="600"/>
              </a:spcBef>
              <a:buClr>
                <a:srgbClr val="3F3F3F"/>
              </a:buClr>
              <a:buFont typeface="Noto Symbol"/>
              <a:buNone/>
              <a:defRPr/>
            </a:lvl2pPr>
            <a:lvl3pPr marL="914400" marR="0" indent="0" algn="ctr" rtl="0">
              <a:spcBef>
                <a:spcPts val="600"/>
              </a:spcBef>
              <a:buClr>
                <a:srgbClr val="A5A5A5"/>
              </a:buClr>
              <a:buFont typeface="Noto Symbol"/>
              <a:buNone/>
              <a:defRPr/>
            </a:lvl3pPr>
            <a:lvl4pPr marL="1371600" marR="0" indent="0" algn="ctr" rtl="0">
              <a:spcBef>
                <a:spcPts val="600"/>
              </a:spcBef>
              <a:buClr>
                <a:srgbClr val="3F3F3F"/>
              </a:buClr>
              <a:buFont typeface="Noto Symbol"/>
              <a:buNone/>
              <a:defRPr/>
            </a:lvl4pPr>
            <a:lvl5pPr marL="1828800" marR="0" indent="0" algn="ctr" rtl="0">
              <a:spcBef>
                <a:spcPts val="600"/>
              </a:spcBef>
              <a:buClr>
                <a:srgbClr val="A5A5A5"/>
              </a:buClr>
              <a:buFont typeface="Noto Symbol"/>
              <a:buNone/>
              <a:defRPr/>
            </a:lvl5pPr>
            <a:lvl6pPr marL="2286000" marR="0" indent="0" algn="ctr" rtl="0">
              <a:spcBef>
                <a:spcPts val="600"/>
              </a:spcBef>
              <a:buClr>
                <a:srgbClr val="3F3F3F"/>
              </a:buClr>
              <a:buFont typeface="Noto Symbol"/>
              <a:buNone/>
              <a:defRPr/>
            </a:lvl6pPr>
            <a:lvl7pPr marL="2743200" marR="0" indent="0" algn="ctr" rtl="0">
              <a:spcBef>
                <a:spcPts val="600"/>
              </a:spcBef>
              <a:buClr>
                <a:srgbClr val="A5A5A5"/>
              </a:buClr>
              <a:buFont typeface="Noto Symbol"/>
              <a:buNone/>
              <a:defRPr/>
            </a:lvl7pPr>
            <a:lvl8pPr marL="3200400" marR="0" indent="0" algn="ctr" rtl="0">
              <a:spcBef>
                <a:spcPts val="600"/>
              </a:spcBef>
              <a:buClr>
                <a:srgbClr val="3F3F3F"/>
              </a:buClr>
              <a:buFont typeface="Noto Symbol"/>
              <a:buNone/>
              <a:defRPr/>
            </a:lvl8pPr>
            <a:lvl9pPr marL="3657600" marR="0" indent="0" algn="ctr" rtl="0">
              <a:spcBef>
                <a:spcPts val="600"/>
              </a:spcBef>
              <a:buClr>
                <a:srgbClr val="A5A5A5"/>
              </a:buClr>
              <a:buFont typeface="Noto Symbol"/>
              <a:buNone/>
              <a:defRPr/>
            </a:lvl9pPr>
          </a:lstStyle>
          <a:p>
            <a:endParaRPr/>
          </a:p>
        </p:txBody>
      </p:sp>
      <p:grpSp>
        <p:nvGrpSpPr>
          <p:cNvPr id="41" name="Shape 41"/>
          <p:cNvGrpSpPr/>
          <p:nvPr/>
        </p:nvGrpSpPr>
        <p:grpSpPr>
          <a:xfrm>
            <a:off x="284162" y="1429906"/>
            <a:ext cx="8576373" cy="103058"/>
            <a:chOff x="284162" y="1759424"/>
            <a:chExt cx="8576373" cy="137410"/>
          </a:xfrm>
        </p:grpSpPr>
        <p:sp>
          <p:nvSpPr>
            <p:cNvPr id="42" name="Shape 42"/>
            <p:cNvSpPr/>
            <p:nvPr/>
          </p:nvSpPr>
          <p:spPr>
            <a:xfrm>
              <a:off x="284162" y="1759424"/>
              <a:ext cx="2743199" cy="1374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" name="Shape 43"/>
            <p:cNvSpPr/>
            <p:nvPr/>
          </p:nvSpPr>
          <p:spPr>
            <a:xfrm>
              <a:off x="3026391" y="1759424"/>
              <a:ext cx="1600199" cy="13741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" name="Shape 44"/>
            <p:cNvSpPr/>
            <p:nvPr/>
          </p:nvSpPr>
          <p:spPr>
            <a:xfrm>
              <a:off x="4626864" y="1759424"/>
              <a:ext cx="4233672" cy="13741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5" name="Shape 45"/>
          <p:cNvSpPr txBox="1"/>
          <p:nvPr/>
        </p:nvSpPr>
        <p:spPr>
          <a:xfrm>
            <a:off x="8230889" y="333545"/>
            <a:ext cx="587019" cy="4847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36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↗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ctrTitle"/>
          </p:nvPr>
        </p:nvSpPr>
        <p:spPr>
          <a:xfrm>
            <a:off x="418633" y="333545"/>
            <a:ext cx="7810966" cy="8161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9523"/>
              </a:lnSpc>
              <a:spcBef>
                <a:spcPts val="0"/>
              </a:spcBef>
              <a:buClr>
                <a:schemeClr val="lt1"/>
              </a:buClr>
              <a:buFont typeface="Calibri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284162" y="3601181"/>
            <a:ext cx="8574086" cy="1101327"/>
          </a:xfrm>
          <a:prstGeom prst="rect">
            <a:avLst/>
          </a:prstGeom>
          <a:solidFill>
            <a:srgbClr val="262626">
              <a:alpha val="84705"/>
            </a:srgbClr>
          </a:solidFill>
          <a:ln>
            <a:noFill/>
          </a:ln>
        </p:spPr>
        <p:txBody>
          <a:bodyPr lIns="91425" tIns="45700" rIns="182875" bIns="36575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42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9" name="Shape 49"/>
          <p:cNvGrpSpPr/>
          <p:nvPr/>
        </p:nvGrpSpPr>
        <p:grpSpPr>
          <a:xfrm>
            <a:off x="284162" y="4697541"/>
            <a:ext cx="8576373" cy="103058"/>
            <a:chOff x="284162" y="1759424"/>
            <a:chExt cx="8576373" cy="137410"/>
          </a:xfrm>
        </p:grpSpPr>
        <p:sp>
          <p:nvSpPr>
            <p:cNvPr id="50" name="Shape 50"/>
            <p:cNvSpPr/>
            <p:nvPr/>
          </p:nvSpPr>
          <p:spPr>
            <a:xfrm>
              <a:off x="284162" y="1759424"/>
              <a:ext cx="2743199" cy="1374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" name="Shape 51"/>
            <p:cNvSpPr/>
            <p:nvPr/>
          </p:nvSpPr>
          <p:spPr>
            <a:xfrm>
              <a:off x="3026391" y="1759424"/>
              <a:ext cx="1600199" cy="13741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" name="Shape 52"/>
            <p:cNvSpPr/>
            <p:nvPr/>
          </p:nvSpPr>
          <p:spPr>
            <a:xfrm>
              <a:off x="4626864" y="1759424"/>
              <a:ext cx="4233672" cy="13741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3" name="Shape 53"/>
          <p:cNvSpPr txBox="1"/>
          <p:nvPr/>
        </p:nvSpPr>
        <p:spPr>
          <a:xfrm>
            <a:off x="8230889" y="3601181"/>
            <a:ext cx="587019" cy="4847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36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↗</a:t>
            </a:r>
          </a:p>
        </p:txBody>
      </p:sp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29768" y="3610593"/>
            <a:ext cx="7772400" cy="78867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475487" y="4395978"/>
            <a:ext cx="7735824" cy="30175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dt" idx="10"/>
          </p:nvPr>
        </p:nvSpPr>
        <p:spPr>
          <a:xfrm>
            <a:off x="6794935" y="4827774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ftr" idx="11"/>
          </p:nvPr>
        </p:nvSpPr>
        <p:spPr>
          <a:xfrm>
            <a:off x="199697" y="4827774"/>
            <a:ext cx="6124902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8306459" y="125510"/>
            <a:ext cx="630621" cy="2698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400" b="1" i="0" u="none" strike="noStrike" cap="none" baseline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400" b="1" i="0" u="none" strike="noStrike" cap="none" baseline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with Picture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/>
          </p:cNvSpPr>
          <p:nvPr>
            <p:ph type="pic" idx="2"/>
          </p:nvPr>
        </p:nvSpPr>
        <p:spPr>
          <a:xfrm>
            <a:off x="284162" y="332815"/>
            <a:ext cx="8574086" cy="3277719"/>
          </a:xfrm>
          <a:prstGeom prst="rect">
            <a:avLst/>
          </a:prstGeom>
          <a:noFill/>
          <a:ln>
            <a:noFill/>
          </a:ln>
        </p:spPr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6794935" y="4827774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199697" y="4827774"/>
            <a:ext cx="6124902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8306459" y="125510"/>
            <a:ext cx="630621" cy="2698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400" b="1" i="0" u="none" strike="noStrike" cap="none" baseline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400" b="1" i="0" u="none" strike="noStrike" cap="none" baseline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Shape 64"/>
          <p:cNvSpPr/>
          <p:nvPr/>
        </p:nvSpPr>
        <p:spPr>
          <a:xfrm>
            <a:off x="284162" y="3601181"/>
            <a:ext cx="8574086" cy="1101327"/>
          </a:xfrm>
          <a:prstGeom prst="rect">
            <a:avLst/>
          </a:prstGeom>
          <a:solidFill>
            <a:srgbClr val="262626">
              <a:alpha val="84705"/>
            </a:srgbClr>
          </a:solidFill>
          <a:ln>
            <a:noFill/>
          </a:ln>
        </p:spPr>
        <p:txBody>
          <a:bodyPr lIns="91425" tIns="45700" rIns="182875" bIns="36575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42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65" name="Shape 65"/>
          <p:cNvGrpSpPr/>
          <p:nvPr/>
        </p:nvGrpSpPr>
        <p:grpSpPr>
          <a:xfrm>
            <a:off x="284162" y="4697541"/>
            <a:ext cx="8576373" cy="103058"/>
            <a:chOff x="284162" y="1759424"/>
            <a:chExt cx="8576373" cy="137410"/>
          </a:xfrm>
        </p:grpSpPr>
        <p:sp>
          <p:nvSpPr>
            <p:cNvPr id="66" name="Shape 66"/>
            <p:cNvSpPr/>
            <p:nvPr/>
          </p:nvSpPr>
          <p:spPr>
            <a:xfrm>
              <a:off x="284162" y="1759424"/>
              <a:ext cx="2743199" cy="1374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" name="Shape 67"/>
            <p:cNvSpPr/>
            <p:nvPr/>
          </p:nvSpPr>
          <p:spPr>
            <a:xfrm>
              <a:off x="3026391" y="1759424"/>
              <a:ext cx="1600199" cy="13741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" name="Shape 68"/>
            <p:cNvSpPr/>
            <p:nvPr/>
          </p:nvSpPr>
          <p:spPr>
            <a:xfrm>
              <a:off x="4626864" y="1759424"/>
              <a:ext cx="4233672" cy="13741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69" name="Shape 69"/>
          <p:cNvSpPr txBox="1"/>
          <p:nvPr/>
        </p:nvSpPr>
        <p:spPr>
          <a:xfrm>
            <a:off x="8230889" y="3601181"/>
            <a:ext cx="587019" cy="4847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36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↗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30306" y="3610535"/>
            <a:ext cx="7772400" cy="78665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470647" y="4397188"/>
            <a:ext cx="7732059" cy="3025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/>
        </p:nvSpPr>
        <p:spPr>
          <a:xfrm>
            <a:off x="284162" y="341829"/>
            <a:ext cx="8574086" cy="850461"/>
          </a:xfrm>
          <a:prstGeom prst="rect">
            <a:avLst/>
          </a:prstGeom>
          <a:solidFill>
            <a:srgbClr val="262626">
              <a:alpha val="69803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74" name="Shape 74"/>
          <p:cNvGrpSpPr/>
          <p:nvPr/>
        </p:nvGrpSpPr>
        <p:grpSpPr>
          <a:xfrm>
            <a:off x="284162" y="1183385"/>
            <a:ext cx="8576373" cy="103058"/>
            <a:chOff x="284162" y="1577846"/>
            <a:chExt cx="8576373" cy="137410"/>
          </a:xfrm>
        </p:grpSpPr>
        <p:sp>
          <p:nvSpPr>
            <p:cNvPr id="75" name="Shape 75"/>
            <p:cNvSpPr/>
            <p:nvPr/>
          </p:nvSpPr>
          <p:spPr>
            <a:xfrm>
              <a:off x="284162" y="1577846"/>
              <a:ext cx="1600199" cy="1374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" name="Shape 76"/>
            <p:cNvSpPr/>
            <p:nvPr/>
          </p:nvSpPr>
          <p:spPr>
            <a:xfrm>
              <a:off x="1885174" y="1577846"/>
              <a:ext cx="2743199" cy="13741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" name="Shape 77"/>
            <p:cNvSpPr/>
            <p:nvPr/>
          </p:nvSpPr>
          <p:spPr>
            <a:xfrm>
              <a:off x="4626864" y="1577846"/>
              <a:ext cx="4233672" cy="13741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284162" y="472786"/>
            <a:ext cx="8574086" cy="725879"/>
          </a:xfrm>
          <a:prstGeom prst="rect">
            <a:avLst/>
          </a:prstGeom>
          <a:solidFill>
            <a:srgbClr val="262626">
              <a:alpha val="69803"/>
            </a:srgbClr>
          </a:solidFill>
          <a:ln>
            <a:noFill/>
          </a:ln>
        </p:spPr>
        <p:txBody>
          <a:bodyPr lIns="91425" tIns="91425" rIns="91425" bIns="91425" anchor="ctr" anchorCtr="0"/>
          <a:lstStyle>
            <a:lvl1pPr algn="r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403412" y="1613297"/>
            <a:ext cx="3931919" cy="2981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2"/>
          </p:nvPr>
        </p:nvSpPr>
        <p:spPr>
          <a:xfrm>
            <a:off x="4778187" y="1613297"/>
            <a:ext cx="3931919" cy="2981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6794935" y="4827774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199697" y="4827774"/>
            <a:ext cx="6124902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8306459" y="125510"/>
            <a:ext cx="630621" cy="2698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400" b="1" i="0" u="none" strike="noStrike" cap="none" baseline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400" b="1" i="0" u="none" strike="noStrike" cap="none" baseline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/>
        </p:nvSpPr>
        <p:spPr>
          <a:xfrm>
            <a:off x="284162" y="341829"/>
            <a:ext cx="8574086" cy="850461"/>
          </a:xfrm>
          <a:prstGeom prst="rect">
            <a:avLst/>
          </a:prstGeom>
          <a:solidFill>
            <a:srgbClr val="262626">
              <a:alpha val="69803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86" name="Shape 86"/>
          <p:cNvGrpSpPr/>
          <p:nvPr/>
        </p:nvGrpSpPr>
        <p:grpSpPr>
          <a:xfrm>
            <a:off x="284162" y="1183385"/>
            <a:ext cx="8576373" cy="103058"/>
            <a:chOff x="284162" y="1577846"/>
            <a:chExt cx="8576373" cy="137410"/>
          </a:xfrm>
        </p:grpSpPr>
        <p:sp>
          <p:nvSpPr>
            <p:cNvPr id="87" name="Shape 87"/>
            <p:cNvSpPr/>
            <p:nvPr/>
          </p:nvSpPr>
          <p:spPr>
            <a:xfrm>
              <a:off x="284162" y="1577846"/>
              <a:ext cx="1600199" cy="1374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" name="Shape 88"/>
            <p:cNvSpPr/>
            <p:nvPr/>
          </p:nvSpPr>
          <p:spPr>
            <a:xfrm>
              <a:off x="1885174" y="1577846"/>
              <a:ext cx="2743199" cy="13741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" name="Shape 89"/>
            <p:cNvSpPr/>
            <p:nvPr/>
          </p:nvSpPr>
          <p:spPr>
            <a:xfrm>
              <a:off x="4626864" y="1577846"/>
              <a:ext cx="4233672" cy="13741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284162" y="472786"/>
            <a:ext cx="8574086" cy="725879"/>
          </a:xfrm>
          <a:prstGeom prst="rect">
            <a:avLst/>
          </a:prstGeom>
          <a:solidFill>
            <a:srgbClr val="262626">
              <a:alpha val="69803"/>
            </a:srgbClr>
          </a:solidFill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403412" y="1301353"/>
            <a:ext cx="3931919" cy="6249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algn="ctr" rtl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2"/>
          </p:nvPr>
        </p:nvSpPr>
        <p:spPr>
          <a:xfrm>
            <a:off x="403412" y="1943100"/>
            <a:ext cx="3931919" cy="265152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body" idx="3"/>
          </p:nvPr>
        </p:nvSpPr>
        <p:spPr>
          <a:xfrm>
            <a:off x="4779494" y="1301353"/>
            <a:ext cx="3931919" cy="6249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algn="ctr" rtl="0">
              <a:lnSpc>
                <a:spcPct val="100000"/>
              </a:lnSpc>
              <a:spcBef>
                <a:spcPts val="600"/>
              </a:spcBef>
              <a:buClr>
                <a:schemeClr val="accent2"/>
              </a:buClr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body" idx="4"/>
          </p:nvPr>
        </p:nvSpPr>
        <p:spPr>
          <a:xfrm>
            <a:off x="4779494" y="1943100"/>
            <a:ext cx="3931919" cy="265152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dt" idx="10"/>
          </p:nvPr>
        </p:nvSpPr>
        <p:spPr>
          <a:xfrm>
            <a:off x="6794935" y="4827774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ftr" idx="11"/>
          </p:nvPr>
        </p:nvSpPr>
        <p:spPr>
          <a:xfrm>
            <a:off x="199697" y="4827774"/>
            <a:ext cx="6124902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sldNum" idx="12"/>
          </p:nvPr>
        </p:nvSpPr>
        <p:spPr>
          <a:xfrm>
            <a:off x="8306459" y="125510"/>
            <a:ext cx="630621" cy="2698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400" b="1" i="0" u="none" strike="noStrike" cap="none" baseline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400" b="1" i="0" u="none" strike="noStrike" cap="none" baseline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/>
        </p:nvSpPr>
        <p:spPr>
          <a:xfrm>
            <a:off x="284162" y="341829"/>
            <a:ext cx="8574086" cy="850461"/>
          </a:xfrm>
          <a:prstGeom prst="rect">
            <a:avLst/>
          </a:prstGeom>
          <a:solidFill>
            <a:srgbClr val="262626">
              <a:alpha val="69803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0" name="Shape 100"/>
          <p:cNvGrpSpPr/>
          <p:nvPr/>
        </p:nvGrpSpPr>
        <p:grpSpPr>
          <a:xfrm>
            <a:off x="284162" y="1183385"/>
            <a:ext cx="8576373" cy="103058"/>
            <a:chOff x="284162" y="1577846"/>
            <a:chExt cx="8576373" cy="137410"/>
          </a:xfrm>
        </p:grpSpPr>
        <p:sp>
          <p:nvSpPr>
            <p:cNvPr id="101" name="Shape 101"/>
            <p:cNvSpPr/>
            <p:nvPr/>
          </p:nvSpPr>
          <p:spPr>
            <a:xfrm>
              <a:off x="284162" y="1577846"/>
              <a:ext cx="1600199" cy="1374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" name="Shape 102"/>
            <p:cNvSpPr/>
            <p:nvPr/>
          </p:nvSpPr>
          <p:spPr>
            <a:xfrm>
              <a:off x="1885174" y="1577846"/>
              <a:ext cx="2743199" cy="13741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" name="Shape 103"/>
            <p:cNvSpPr/>
            <p:nvPr/>
          </p:nvSpPr>
          <p:spPr>
            <a:xfrm>
              <a:off x="4626864" y="1577846"/>
              <a:ext cx="4233672" cy="13741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284162" y="472786"/>
            <a:ext cx="8574086" cy="725879"/>
          </a:xfrm>
          <a:prstGeom prst="rect">
            <a:avLst/>
          </a:prstGeom>
          <a:solidFill>
            <a:srgbClr val="262626">
              <a:alpha val="69803"/>
            </a:srgbClr>
          </a:solidFill>
          <a:ln>
            <a:noFill/>
          </a:ln>
        </p:spPr>
        <p:txBody>
          <a:bodyPr lIns="91425" tIns="91425" rIns="91425" bIns="91425" anchor="ctr" anchorCtr="0"/>
          <a:lstStyle>
            <a:lvl1pPr algn="r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dt" idx="10"/>
          </p:nvPr>
        </p:nvSpPr>
        <p:spPr>
          <a:xfrm>
            <a:off x="6794935" y="4827774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ftr" idx="11"/>
          </p:nvPr>
        </p:nvSpPr>
        <p:spPr>
          <a:xfrm>
            <a:off x="199697" y="4827774"/>
            <a:ext cx="6124902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sldNum" idx="12"/>
          </p:nvPr>
        </p:nvSpPr>
        <p:spPr>
          <a:xfrm>
            <a:off x="8306459" y="125510"/>
            <a:ext cx="630621" cy="2698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400" b="1" i="0" u="none" strike="noStrike" cap="none" baseline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400" b="1" i="0" u="none" strike="noStrike" cap="none" baseline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dt" idx="10"/>
          </p:nvPr>
        </p:nvSpPr>
        <p:spPr>
          <a:xfrm>
            <a:off x="6794935" y="4827774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ftr" idx="11"/>
          </p:nvPr>
        </p:nvSpPr>
        <p:spPr>
          <a:xfrm>
            <a:off x="199697" y="4827774"/>
            <a:ext cx="6124902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sldNum" idx="12"/>
          </p:nvPr>
        </p:nvSpPr>
        <p:spPr>
          <a:xfrm>
            <a:off x="8306459" y="125510"/>
            <a:ext cx="630621" cy="2698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400" b="1" i="0" u="none" strike="noStrike" cap="none" baseline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400" b="1" i="0" u="none" strike="noStrike" cap="none" baseline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12" name="Shape 112"/>
          <p:cNvGrpSpPr/>
          <p:nvPr/>
        </p:nvGrpSpPr>
        <p:grpSpPr>
          <a:xfrm>
            <a:off x="284162" y="339538"/>
            <a:ext cx="8576373" cy="103058"/>
            <a:chOff x="284162" y="1577846"/>
            <a:chExt cx="8576373" cy="137410"/>
          </a:xfrm>
        </p:grpSpPr>
        <p:sp>
          <p:nvSpPr>
            <p:cNvPr id="113" name="Shape 113"/>
            <p:cNvSpPr/>
            <p:nvPr/>
          </p:nvSpPr>
          <p:spPr>
            <a:xfrm>
              <a:off x="284162" y="1577846"/>
              <a:ext cx="1600199" cy="1374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" name="Shape 114"/>
            <p:cNvSpPr/>
            <p:nvPr/>
          </p:nvSpPr>
          <p:spPr>
            <a:xfrm>
              <a:off x="1885174" y="1577846"/>
              <a:ext cx="2743199" cy="13741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" name="Shape 115"/>
            <p:cNvSpPr/>
            <p:nvPr/>
          </p:nvSpPr>
          <p:spPr>
            <a:xfrm>
              <a:off x="4626864" y="1577846"/>
              <a:ext cx="4233672" cy="13741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4" Type="http://schemas.openxmlformats.org/officeDocument/2006/relationships/slideLayout" Target="../slideLayouts/slideLayout20.xml"/><Relationship Id="rId5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2.xml"/><Relationship Id="rId7" Type="http://schemas.openxmlformats.org/officeDocument/2006/relationships/theme" Target="../theme/theme2.xml"/><Relationship Id="rId1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1781502" y="1600200"/>
            <a:ext cx="7076746" cy="299442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54025" marR="0" indent="-316865" algn="l" rtl="0">
              <a:spcBef>
                <a:spcPts val="2000"/>
              </a:spcBef>
              <a:buClr>
                <a:srgbClr val="A5A5A5"/>
              </a:buClr>
              <a:buFont typeface="Noto Symbol"/>
              <a:buChar char="↗"/>
              <a:defRPr/>
            </a:lvl1pPr>
            <a:lvl2pPr marL="914400" marR="0" indent="-331469" algn="l" rtl="0">
              <a:spcBef>
                <a:spcPts val="600"/>
              </a:spcBef>
              <a:buClr>
                <a:srgbClr val="3F3F3F"/>
              </a:buClr>
              <a:buFont typeface="Noto Symbol"/>
              <a:buChar char="↗"/>
              <a:defRPr/>
            </a:lvl2pPr>
            <a:lvl3pPr marL="1260475" marR="0" indent="-231775" algn="l" rtl="0">
              <a:spcBef>
                <a:spcPts val="600"/>
              </a:spcBef>
              <a:buClr>
                <a:srgbClr val="A5A5A5"/>
              </a:buClr>
              <a:buFont typeface="Noto Symbol"/>
              <a:buChar char="↗"/>
              <a:defRPr/>
            </a:lvl3pPr>
            <a:lvl4pPr marL="1600200" marR="0" indent="-240030" algn="l" rtl="0">
              <a:spcBef>
                <a:spcPts val="600"/>
              </a:spcBef>
              <a:buClr>
                <a:srgbClr val="3F3F3F"/>
              </a:buClr>
              <a:buFont typeface="Noto Symbol"/>
              <a:buChar char="↗"/>
              <a:defRPr/>
            </a:lvl4pPr>
            <a:lvl5pPr marL="1939925" marR="0" indent="-236854" algn="l" rtl="0">
              <a:spcBef>
                <a:spcPts val="600"/>
              </a:spcBef>
              <a:buClr>
                <a:srgbClr val="A5A5A5"/>
              </a:buClr>
              <a:buFont typeface="Noto Symbol"/>
              <a:buChar char="↗"/>
              <a:defRPr/>
            </a:lvl5pPr>
            <a:lvl6pPr marL="2290763" marR="0" indent="-244793" algn="l" rtl="0">
              <a:spcBef>
                <a:spcPts val="600"/>
              </a:spcBef>
              <a:buClr>
                <a:srgbClr val="3F3F3F"/>
              </a:buClr>
              <a:buFont typeface="Noto Symbol"/>
              <a:buChar char="↗"/>
              <a:defRPr/>
            </a:lvl6pPr>
            <a:lvl7pPr marL="2625725" marR="0" indent="-249554" algn="l" rtl="0">
              <a:spcBef>
                <a:spcPts val="600"/>
              </a:spcBef>
              <a:buClr>
                <a:srgbClr val="A5A5A5"/>
              </a:buClr>
              <a:buFont typeface="Noto Symbol"/>
              <a:buChar char="↗"/>
              <a:defRPr/>
            </a:lvl7pPr>
            <a:lvl8pPr marL="2970213" marR="0" indent="-251143" algn="l" rtl="0">
              <a:spcBef>
                <a:spcPts val="600"/>
              </a:spcBef>
              <a:buClr>
                <a:srgbClr val="3F3F3F"/>
              </a:buClr>
              <a:buFont typeface="Noto Symbol"/>
              <a:buChar char="↗"/>
              <a:defRPr/>
            </a:lvl8pPr>
            <a:lvl9pPr marL="3313113" marR="0" indent="-251142" algn="l" rtl="0">
              <a:spcBef>
                <a:spcPts val="600"/>
              </a:spcBef>
              <a:buClr>
                <a:srgbClr val="A5A5A5"/>
              </a:buClr>
              <a:buFont typeface="Noto Symbol"/>
              <a:buChar char="↗"/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dt" idx="10"/>
          </p:nvPr>
        </p:nvSpPr>
        <p:spPr>
          <a:xfrm>
            <a:off x="6794935" y="4827774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199697" y="4827774"/>
            <a:ext cx="6124902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306459" y="125510"/>
            <a:ext cx="630621" cy="2698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400" b="1" i="0" u="none" strike="noStrike" cap="none" baseline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400" b="1" i="0" u="none" strike="noStrike" cap="none" baseline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284162" y="472786"/>
            <a:ext cx="8574086" cy="725879"/>
          </a:xfrm>
          <a:prstGeom prst="rect">
            <a:avLst/>
          </a:prstGeom>
          <a:solidFill>
            <a:srgbClr val="262626">
              <a:alpha val="69803"/>
            </a:srgbClr>
          </a:solidFill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82" name="Shape 28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83" name="Shape 28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dk1"/>
                </a:solidFill>
              </a:rPr>
              <a:t>‹#›</a:t>
            </a:fld>
            <a:endParaRPr lang="en" sz="1300">
              <a:solidFill>
                <a:schemeClr val="dk1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ctrTitle"/>
          </p:nvPr>
        </p:nvSpPr>
        <p:spPr>
          <a:xfrm>
            <a:off x="421341" y="398880"/>
            <a:ext cx="7808999" cy="816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21052"/>
              </a:lnSpc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" sz="2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Smarter Balanced Scales, Strands, and Scores</a:t>
            </a:r>
          </a:p>
        </p:txBody>
      </p:sp>
      <p:sp>
        <p:nvSpPr>
          <p:cNvPr id="201" name="Shape 201"/>
          <p:cNvSpPr txBox="1">
            <a:spLocks noGrp="1"/>
          </p:cNvSpPr>
          <p:nvPr>
            <p:ph type="subTitle" idx="1"/>
          </p:nvPr>
        </p:nvSpPr>
        <p:spPr>
          <a:xfrm>
            <a:off x="842098" y="2914650"/>
            <a:ext cx="7616100" cy="916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A5A5A5"/>
              </a:buClr>
              <a:buSzPct val="25000"/>
              <a:buFont typeface="Noto Symbol"/>
              <a:buNone/>
            </a:pPr>
            <a:r>
              <a:rPr lang="en" sz="26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Megan Kim, Lake Oswego School District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A5A5A5"/>
              </a:buClr>
              <a:buSzPct val="25000"/>
              <a:buFont typeface="Noto Symbol"/>
              <a:buNone/>
            </a:pPr>
            <a:r>
              <a:rPr lang="en" sz="26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Leigh Anne Scherer, North Clackamas School District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 txBox="1">
            <a:spLocks noGrp="1"/>
          </p:cNvSpPr>
          <p:nvPr>
            <p:ph type="title"/>
          </p:nvPr>
        </p:nvSpPr>
        <p:spPr>
          <a:xfrm>
            <a:off x="317511" y="398573"/>
            <a:ext cx="8503799" cy="6972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" sz="42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School Accountability	</a:t>
            </a:r>
          </a:p>
        </p:txBody>
      </p:sp>
      <p:sp>
        <p:nvSpPr>
          <p:cNvPr id="276" name="Shape 276"/>
          <p:cNvSpPr txBox="1">
            <a:spLocks noGrp="1"/>
          </p:cNvSpPr>
          <p:nvPr>
            <p:ph type="body" idx="1"/>
          </p:nvPr>
        </p:nvSpPr>
        <p:spPr>
          <a:xfrm>
            <a:off x="822950" y="1444325"/>
            <a:ext cx="7520999" cy="3131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4025" marR="0" lvl="0" indent="-454025" algn="l" rtl="0">
              <a:spcBef>
                <a:spcPts val="0"/>
              </a:spcBef>
              <a:buClr>
                <a:srgbClr val="A5A5A5"/>
              </a:buClr>
              <a:buSzPct val="90000"/>
              <a:buFont typeface="Noto Symbol"/>
              <a:buChar char="↗"/>
            </a:pPr>
            <a:r>
              <a:rPr lang="en" sz="1800" b="0" i="0" u="none" strike="noStrike" cap="none" baseline="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School Report Cards – Summer 2015</a:t>
            </a:r>
          </a:p>
          <a:p>
            <a:pPr marL="1260475" marR="0" lvl="2" indent="-346075" algn="l" rtl="0">
              <a:spcBef>
                <a:spcPts val="600"/>
              </a:spcBef>
              <a:buClr>
                <a:srgbClr val="A5A5A5"/>
              </a:buClr>
              <a:buSzPct val="90000"/>
              <a:buFont typeface="Noto Symbol"/>
              <a:buChar char="↗"/>
            </a:pPr>
            <a:r>
              <a:rPr lang="en" sz="1800" b="0" i="0" u="none" strike="noStrike" cap="none" baseline="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Oregon will not rate schools this summer. </a:t>
            </a:r>
          </a:p>
          <a:p>
            <a:pPr marL="1260475" marR="0" lvl="2" indent="-346075" algn="l" rtl="0">
              <a:spcBef>
                <a:spcPts val="600"/>
              </a:spcBef>
              <a:buClr>
                <a:srgbClr val="A5A5A5"/>
              </a:buClr>
              <a:buSzPct val="90000"/>
              <a:buFont typeface="Noto Symbol"/>
              <a:buChar char="↗"/>
            </a:pPr>
            <a:r>
              <a:rPr lang="en-US" sz="1800" b="0" i="0" u="none" strike="noStrike" cap="none" baseline="0" dirty="0" smtClean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Report Cards will</a:t>
            </a:r>
            <a:r>
              <a:rPr lang="en-US" sz="1800" b="0" i="0" u="none" strike="noStrike" cap="none" dirty="0" smtClean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show Smarter Balanced % Proficient (3 or 4) compared with state average</a:t>
            </a:r>
          </a:p>
          <a:p>
            <a:pPr marL="1260475" marR="0" lvl="2" indent="-346075" algn="l" rtl="0">
              <a:spcBef>
                <a:spcPts val="600"/>
              </a:spcBef>
              <a:buClr>
                <a:srgbClr val="A5A5A5"/>
              </a:buClr>
              <a:buSzPct val="90000"/>
              <a:buFont typeface="Noto Symbol"/>
              <a:buChar char="↗"/>
            </a:pPr>
            <a:r>
              <a:rPr lang="en" sz="1800" b="0" i="0" u="none" strike="noStrike" cap="none" baseline="0" dirty="0" smtClean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Focus</a:t>
            </a:r>
            <a:r>
              <a:rPr lang="en" sz="1800" b="0" i="0" u="none" strike="noStrike" cap="none" baseline="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, Priority, and Model schools retain 2014-15 status.</a:t>
            </a:r>
          </a:p>
          <a:p>
            <a:pPr marL="1260475" marR="0" lvl="2" indent="-346075" algn="l" rtl="0">
              <a:spcBef>
                <a:spcPts val="600"/>
              </a:spcBef>
              <a:buClr>
                <a:srgbClr val="A5A5A5"/>
              </a:buClr>
              <a:buSzPct val="90000"/>
              <a:buFont typeface="Noto Symbol"/>
              <a:buChar char="↗"/>
            </a:pPr>
            <a:r>
              <a:rPr lang="en" sz="1800" b="0" i="0" u="none" strike="noStrike" cap="none" baseline="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Report Cards won’t show historic OAKS Math, Reading, Writing.</a:t>
            </a:r>
          </a:p>
          <a:p>
            <a:pPr marL="454025" marR="0" lvl="0" indent="-454025" algn="l" rtl="0">
              <a:spcBef>
                <a:spcPts val="2000"/>
              </a:spcBef>
              <a:buClr>
                <a:srgbClr val="A5A5A5"/>
              </a:buClr>
              <a:buSzPct val="90000"/>
              <a:buFont typeface="Noto Symbol"/>
              <a:buChar char="↗"/>
            </a:pPr>
            <a:r>
              <a:rPr lang="en" sz="1800" b="0" i="0" u="none" strike="noStrike" cap="none" baseline="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School Report Cards – Summer 2016</a:t>
            </a:r>
          </a:p>
          <a:p>
            <a:pPr marL="1260475" marR="0" lvl="2" indent="-346075" algn="l" rtl="0">
              <a:spcBef>
                <a:spcPts val="600"/>
              </a:spcBef>
              <a:buClr>
                <a:srgbClr val="A5A5A5"/>
              </a:buClr>
              <a:buSzPct val="90000"/>
              <a:buFont typeface="Noto Symbol"/>
              <a:buChar char="↗"/>
            </a:pPr>
            <a:r>
              <a:rPr lang="en" sz="1800" b="0" i="0" u="none" strike="noStrike" cap="none" baseline="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Ratings resume</a:t>
            </a:r>
          </a:p>
          <a:p>
            <a:pPr marL="1260475" marR="0" lvl="2" indent="-346075" algn="l" rtl="0">
              <a:spcBef>
                <a:spcPts val="600"/>
              </a:spcBef>
              <a:buClr>
                <a:srgbClr val="A5A5A5"/>
              </a:buClr>
              <a:buSzPct val="90000"/>
              <a:buFont typeface="Noto Symbol"/>
              <a:buChar char="↗"/>
            </a:pPr>
            <a:r>
              <a:rPr lang="en" sz="1800" b="0" i="0" u="none" strike="noStrike" cap="none" baseline="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Identification of next cohort of Priority and Focus Schools</a:t>
            </a:r>
          </a:p>
          <a:p>
            <a:pPr marL="1260475" marR="0" lvl="2" indent="-346075" algn="l" rtl="0">
              <a:spcBef>
                <a:spcPts val="600"/>
              </a:spcBef>
              <a:buClr>
                <a:srgbClr val="A5A5A5"/>
              </a:buClr>
              <a:buSzPct val="90000"/>
              <a:buFont typeface="Noto Symbol"/>
              <a:buChar char="↗"/>
            </a:pPr>
            <a:r>
              <a:rPr lang="en" sz="1800" b="0" i="0" u="none" strike="noStrike" cap="none" baseline="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Resume annual identification of Model schools.</a:t>
            </a:r>
          </a:p>
          <a:p>
            <a:pPr marL="454025" marR="0" lvl="0" indent="-316865" algn="l" rtl="0">
              <a:spcBef>
                <a:spcPts val="2000"/>
              </a:spcBef>
              <a:buClr>
                <a:srgbClr val="A5A5A5"/>
              </a:buClr>
              <a:buFont typeface="Noto Symbol"/>
              <a:buNone/>
            </a:pPr>
            <a:endParaRPr sz="1800" b="0" i="0" u="none" strike="noStrike" cap="none" baseline="0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7977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title"/>
          </p:nvPr>
        </p:nvSpPr>
        <p:spPr>
          <a:xfrm>
            <a:off x="348552" y="435690"/>
            <a:ext cx="8368070" cy="571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" sz="42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Smarter Balanced Scoring</a:t>
            </a:r>
          </a:p>
        </p:txBody>
      </p:sp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488374" y="1365675"/>
            <a:ext cx="8172899" cy="3771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i="0" u="none" strike="noStrike" cap="none" baseline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Students will be scored as level 1-4 plus a scale score</a:t>
            </a:r>
          </a:p>
          <a:p>
            <a:pPr marL="454025" marR="0" lvl="0" indent="-396875" algn="l" rtl="0">
              <a:spcBef>
                <a:spcPts val="1000"/>
              </a:spcBef>
              <a:spcAft>
                <a:spcPts val="0"/>
              </a:spcAft>
              <a:buClr>
                <a:srgbClr val="A5A5A5"/>
              </a:buClr>
              <a:buSzPct val="100000"/>
              <a:buFont typeface="Noto Symbol"/>
              <a:buChar char="↗"/>
            </a:pPr>
            <a:r>
              <a:rPr lang="en" sz="1800" b="0" i="0" u="none" strike="noStrike" cap="none" baseline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1 = Student has not met the achievement standard and need</a:t>
            </a:r>
            <a:r>
              <a:rPr lang="en" sz="18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 substantial improvement to demonstrate the knowledge and skills needed for likely success</a:t>
            </a:r>
          </a:p>
          <a:p>
            <a:pPr marL="454025" marR="0" lvl="0" indent="-396875" algn="l" rtl="0">
              <a:spcBef>
                <a:spcPts val="1000"/>
              </a:spcBef>
              <a:spcAft>
                <a:spcPts val="0"/>
              </a:spcAft>
              <a:buClr>
                <a:srgbClr val="A5A5A5"/>
              </a:buClr>
              <a:buSzPct val="100000"/>
              <a:buFont typeface="Noto Symbol"/>
              <a:buChar char="↗"/>
            </a:pPr>
            <a:r>
              <a:rPr lang="en" sz="1800" b="0" i="0" u="none" strike="noStrike" cap="none" baseline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2 = </a:t>
            </a:r>
            <a:r>
              <a:rPr lang="en" sz="18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Student has nearly met the achievement standard and may require further development to demonstrate the knowledge and skills needed for likely success.</a:t>
            </a:r>
          </a:p>
          <a:p>
            <a:pPr marL="454025" marR="0" lvl="0" indent="-396875" algn="l" rtl="0">
              <a:spcBef>
                <a:spcPts val="1000"/>
              </a:spcBef>
              <a:spcAft>
                <a:spcPts val="0"/>
              </a:spcAft>
              <a:buClr>
                <a:srgbClr val="A5A5A5"/>
              </a:buClr>
              <a:buSzPct val="100000"/>
              <a:buFont typeface="Noto Symbol"/>
              <a:buChar char="↗"/>
            </a:pPr>
            <a:r>
              <a:rPr lang="en" sz="1800" b="0" i="0" u="none" strike="noStrike" cap="none" baseline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3 = </a:t>
            </a:r>
            <a:r>
              <a:rPr lang="en" sz="18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The student has met the achievement standard and demonstrates progress toward mastery of the knowledge and skills needed for likely success.</a:t>
            </a:r>
          </a:p>
          <a:p>
            <a:pPr marL="454025" marR="0" lvl="0" indent="-396875" algn="l" rtl="0">
              <a:spcBef>
                <a:spcPts val="1000"/>
              </a:spcBef>
              <a:spcAft>
                <a:spcPts val="0"/>
              </a:spcAft>
              <a:buClr>
                <a:srgbClr val="A5A5A5"/>
              </a:buClr>
              <a:buSzPct val="100000"/>
              <a:buFont typeface="Noto Symbol"/>
              <a:buChar char="↗"/>
            </a:pPr>
            <a:r>
              <a:rPr lang="en" sz="1800" b="0" i="0" u="none" strike="noStrike" cap="none" baseline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4 </a:t>
            </a:r>
            <a:r>
              <a:rPr lang="en" sz="18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= Student has exceeded the achievement standard and demonstrates advanced progress towards mastery of the knowledge and skills needed for likely success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title"/>
          </p:nvPr>
        </p:nvSpPr>
        <p:spPr>
          <a:xfrm>
            <a:off x="457200" y="400050"/>
            <a:ext cx="8229600" cy="571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" sz="42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Smarter Balanced Scoring</a:t>
            </a:r>
          </a:p>
        </p:txBody>
      </p:sp>
      <p:sp>
        <p:nvSpPr>
          <p:cNvPr id="214" name="Shape 214"/>
          <p:cNvSpPr txBox="1"/>
          <p:nvPr/>
        </p:nvSpPr>
        <p:spPr>
          <a:xfrm>
            <a:off x="841500" y="1517074"/>
            <a:ext cx="7543800" cy="2987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4025" marR="0" lvl="0" indent="-45910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ct val="100000"/>
              <a:buFont typeface="Noto Symbol"/>
              <a:buChar char="↗"/>
            </a:pPr>
            <a:r>
              <a:rPr lang="en" sz="2600" b="0" i="0" u="none" strike="noStrike" cap="none" baseline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Level 3 is intended to represent the academic readiness threshold for success in non-remedial college courses</a:t>
            </a:r>
          </a:p>
          <a:p>
            <a:pPr marL="454025" marR="0" lvl="0" indent="-45910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ct val="100000"/>
              <a:buFont typeface="Noto Symbol"/>
              <a:buChar char="↗"/>
            </a:pPr>
            <a:r>
              <a:rPr lang="en" sz="2600" b="0" i="0" u="none" strike="noStrike" cap="none" baseline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OUS and Oregon Community Colleges have announced placement policies for high school students achieving at level 3 &amp; level 4</a:t>
            </a:r>
          </a:p>
          <a:p>
            <a:pPr marL="454025" marR="0" lvl="0" indent="-45910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ct val="100000"/>
              <a:buFont typeface="Noto Symbol"/>
              <a:buChar char="↗"/>
            </a:pPr>
            <a:r>
              <a:rPr lang="en" sz="2600" b="0" i="0" u="none" strike="noStrike" cap="none" baseline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Graduation standards (Essential Skills) are likely to be lower</a:t>
            </a:r>
            <a:r>
              <a:rPr lang="en" sz="26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/>
          <p:nvPr/>
        </p:nvSpPr>
        <p:spPr>
          <a:xfrm>
            <a:off x="6858000" y="4457700"/>
            <a:ext cx="2057400" cy="514349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20" name="Shape 220"/>
          <p:cNvGrpSpPr/>
          <p:nvPr/>
        </p:nvGrpSpPr>
        <p:grpSpPr>
          <a:xfrm>
            <a:off x="902702" y="1370520"/>
            <a:ext cx="6883610" cy="3657353"/>
            <a:chOff x="597902" y="162"/>
            <a:chExt cx="6883610" cy="4876471"/>
          </a:xfrm>
        </p:grpSpPr>
        <p:sp>
          <p:nvSpPr>
            <p:cNvPr id="221" name="Shape 221"/>
            <p:cNvSpPr/>
            <p:nvPr/>
          </p:nvSpPr>
          <p:spPr>
            <a:xfrm>
              <a:off x="1744800" y="573612"/>
              <a:ext cx="2150436" cy="1434338"/>
            </a:xfrm>
            <a:prstGeom prst="rect">
              <a:avLst/>
            </a:prstGeom>
            <a:solidFill>
              <a:srgbClr val="DBE5F1">
                <a:alpha val="89411"/>
              </a:srgbClr>
            </a:solidFill>
            <a:ln w="9525" cap="flat" cmpd="sng">
              <a:solidFill>
                <a:srgbClr val="DBE5F1">
                  <a:alpha val="89411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Clr>
                  <a:schemeClr val="dk1"/>
                </a:buClr>
                <a:buFont typeface="Calibri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2" name="Shape 222"/>
            <p:cNvSpPr txBox="1"/>
            <p:nvPr/>
          </p:nvSpPr>
          <p:spPr>
            <a:xfrm>
              <a:off x="2088871" y="573612"/>
              <a:ext cx="1806366" cy="1434338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163575" rIns="163575" bIns="16357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805"/>
                </a:spcAft>
                <a:buClr>
                  <a:srgbClr val="000000"/>
                </a:buClr>
                <a:buSzPct val="25000"/>
                <a:buFont typeface="Calibri"/>
                <a:buNone/>
              </a:pPr>
              <a:r>
                <a:rPr lang="en" sz="2300" b="0" i="0" u="none" strike="noStrike" cap="none" baseline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OAKS</a:t>
              </a:r>
            </a:p>
          </p:txBody>
        </p:sp>
        <p:sp>
          <p:nvSpPr>
            <p:cNvPr id="223" name="Shape 223"/>
            <p:cNvSpPr/>
            <p:nvPr/>
          </p:nvSpPr>
          <p:spPr>
            <a:xfrm>
              <a:off x="1744800" y="2007952"/>
              <a:ext cx="2150436" cy="1434338"/>
            </a:xfrm>
            <a:prstGeom prst="rect">
              <a:avLst/>
            </a:prstGeom>
            <a:solidFill>
              <a:srgbClr val="8CB3E3"/>
            </a:solidFill>
            <a:ln w="9525" cap="flat" cmpd="sng">
              <a:solidFill>
                <a:srgbClr val="DBE5F1">
                  <a:alpha val="89411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Clr>
                  <a:schemeClr val="dk1"/>
                </a:buClr>
                <a:buFont typeface="Calibri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4" name="Shape 224"/>
            <p:cNvSpPr txBox="1"/>
            <p:nvPr/>
          </p:nvSpPr>
          <p:spPr>
            <a:xfrm>
              <a:off x="2088871" y="2007952"/>
              <a:ext cx="1806366" cy="1434338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163575" rIns="163575" bIns="16357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805"/>
                </a:spcAft>
                <a:buClr>
                  <a:srgbClr val="000000"/>
                </a:buClr>
                <a:buSzPct val="25000"/>
                <a:buFont typeface="Calibri"/>
                <a:buNone/>
              </a:pPr>
              <a:r>
                <a:rPr lang="en" sz="2300" b="0" i="0" u="none" strike="noStrike" cap="none" baseline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Work Samples</a:t>
              </a:r>
            </a:p>
          </p:txBody>
        </p:sp>
        <p:sp>
          <p:nvSpPr>
            <p:cNvPr id="225" name="Shape 225"/>
            <p:cNvSpPr/>
            <p:nvPr/>
          </p:nvSpPr>
          <p:spPr>
            <a:xfrm>
              <a:off x="1744800" y="3442294"/>
              <a:ext cx="2150436" cy="1434338"/>
            </a:xfrm>
            <a:prstGeom prst="rect">
              <a:avLst/>
            </a:prstGeom>
            <a:solidFill>
              <a:srgbClr val="DBE5F1">
                <a:alpha val="89411"/>
              </a:srgbClr>
            </a:solidFill>
            <a:ln w="9525" cap="flat" cmpd="sng">
              <a:solidFill>
                <a:srgbClr val="DBE5F1">
                  <a:alpha val="89411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Clr>
                  <a:schemeClr val="dk1"/>
                </a:buClr>
                <a:buFont typeface="Calibri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6" name="Shape 226"/>
            <p:cNvSpPr txBox="1"/>
            <p:nvPr/>
          </p:nvSpPr>
          <p:spPr>
            <a:xfrm>
              <a:off x="2088871" y="3442294"/>
              <a:ext cx="1806366" cy="1434338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163575" rIns="163575" bIns="16357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Calibri"/>
                <a:buNone/>
              </a:pPr>
              <a:r>
                <a:rPr lang="en" sz="2300" b="0" i="0" u="none" strike="noStrike" cap="none" baseline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Other standardized</a:t>
              </a:r>
            </a:p>
            <a:p>
              <a:pPr marL="0" marR="0" lvl="0" indent="0" algn="l" rtl="0">
                <a:lnSpc>
                  <a:spcPct val="90000"/>
                </a:lnSpc>
                <a:spcBef>
                  <a:spcPts val="805"/>
                </a:spcBef>
                <a:spcAft>
                  <a:spcPts val="805"/>
                </a:spcAft>
                <a:buClr>
                  <a:srgbClr val="000000"/>
                </a:buClr>
                <a:buSzPct val="25000"/>
                <a:buFont typeface="Calibri"/>
                <a:buNone/>
              </a:pPr>
              <a:r>
                <a:rPr lang="en" sz="2300" b="0" i="0" u="none" strike="noStrike" cap="none" baseline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assessment</a:t>
              </a:r>
            </a:p>
          </p:txBody>
        </p:sp>
        <p:sp>
          <p:nvSpPr>
            <p:cNvPr id="227" name="Shape 227"/>
            <p:cNvSpPr/>
            <p:nvPr/>
          </p:nvSpPr>
          <p:spPr>
            <a:xfrm>
              <a:off x="597902" y="162"/>
              <a:ext cx="1433623" cy="1433623"/>
            </a:xfrm>
            <a:prstGeom prst="ellipse">
              <a:avLst/>
            </a:prstGeom>
            <a:gradFill>
              <a:gsLst>
                <a:gs pos="0">
                  <a:srgbClr val="BEDBFF"/>
                </a:gs>
                <a:gs pos="35000">
                  <a:srgbClr val="D1E5FE"/>
                </a:gs>
                <a:gs pos="100000">
                  <a:srgbClr val="EEF5FF"/>
                </a:gs>
              </a:gsLst>
              <a:lin ang="16200000" scaled="0"/>
            </a:gra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Clr>
                  <a:schemeClr val="dk1"/>
                </a:buClr>
                <a:buFont typeface="Calibri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8" name="Shape 228"/>
            <p:cNvSpPr txBox="1"/>
            <p:nvPr/>
          </p:nvSpPr>
          <p:spPr>
            <a:xfrm>
              <a:off x="807850" y="210112"/>
              <a:ext cx="1013724" cy="1013724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630"/>
                </a:spcAft>
                <a:buClr>
                  <a:srgbClr val="000000"/>
                </a:buClr>
                <a:buSzPct val="25000"/>
                <a:buFont typeface="Calibri"/>
                <a:buNone/>
              </a:pPr>
              <a:r>
                <a:rPr lang="en" sz="1800" b="0" i="0" u="none" strike="noStrike" cap="none" baseline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Through 2013-2014 academic year</a:t>
              </a:r>
            </a:p>
          </p:txBody>
        </p:sp>
        <p:sp>
          <p:nvSpPr>
            <p:cNvPr id="229" name="Shape 229"/>
            <p:cNvSpPr/>
            <p:nvPr/>
          </p:nvSpPr>
          <p:spPr>
            <a:xfrm>
              <a:off x="5328860" y="573612"/>
              <a:ext cx="2150436" cy="1434338"/>
            </a:xfrm>
            <a:prstGeom prst="rect">
              <a:avLst/>
            </a:prstGeom>
            <a:solidFill>
              <a:srgbClr val="DBE5F1">
                <a:alpha val="89411"/>
              </a:srgbClr>
            </a:solidFill>
            <a:ln w="9525" cap="flat" cmpd="sng">
              <a:solidFill>
                <a:srgbClr val="DBE5F1">
                  <a:alpha val="89411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Clr>
                  <a:schemeClr val="dk1"/>
                </a:buClr>
                <a:buFont typeface="Calibri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0" name="Shape 230"/>
            <p:cNvSpPr txBox="1"/>
            <p:nvPr/>
          </p:nvSpPr>
          <p:spPr>
            <a:xfrm>
              <a:off x="5672930" y="573612"/>
              <a:ext cx="1806366" cy="1434338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163575" rIns="163575" bIns="16357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805"/>
                </a:spcAft>
                <a:buClr>
                  <a:srgbClr val="000000"/>
                </a:buClr>
                <a:buSzPct val="25000"/>
                <a:buFont typeface="Calibri"/>
                <a:buNone/>
              </a:pPr>
              <a:r>
                <a:rPr lang="en" sz="2300" b="0" i="0" u="none" strike="noStrike" cap="none" baseline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Smarter Balanced</a:t>
              </a:r>
            </a:p>
          </p:txBody>
        </p:sp>
        <p:sp>
          <p:nvSpPr>
            <p:cNvPr id="231" name="Shape 231"/>
            <p:cNvSpPr/>
            <p:nvPr/>
          </p:nvSpPr>
          <p:spPr>
            <a:xfrm>
              <a:off x="5331076" y="2007581"/>
              <a:ext cx="2150436" cy="1434338"/>
            </a:xfrm>
            <a:prstGeom prst="rect">
              <a:avLst/>
            </a:prstGeom>
            <a:solidFill>
              <a:srgbClr val="8CB3E3"/>
            </a:solidFill>
            <a:ln w="9525" cap="flat" cmpd="sng">
              <a:solidFill>
                <a:srgbClr val="DBE5F1">
                  <a:alpha val="89411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Clr>
                  <a:schemeClr val="dk1"/>
                </a:buClr>
                <a:buFont typeface="Calibri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2" name="Shape 232"/>
            <p:cNvSpPr txBox="1"/>
            <p:nvPr/>
          </p:nvSpPr>
          <p:spPr>
            <a:xfrm>
              <a:off x="5675146" y="2007581"/>
              <a:ext cx="1806366" cy="1434338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163575" rIns="163575" bIns="16357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805"/>
                </a:spcAft>
                <a:buClr>
                  <a:srgbClr val="000000"/>
                </a:buClr>
                <a:buSzPct val="25000"/>
                <a:buFont typeface="Calibri"/>
                <a:buNone/>
              </a:pPr>
              <a:r>
                <a:rPr lang="en" sz="2300" b="0" i="0" u="none" strike="noStrike" cap="none" baseline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Work Samples</a:t>
              </a:r>
            </a:p>
          </p:txBody>
        </p:sp>
        <p:sp>
          <p:nvSpPr>
            <p:cNvPr id="233" name="Shape 233"/>
            <p:cNvSpPr/>
            <p:nvPr/>
          </p:nvSpPr>
          <p:spPr>
            <a:xfrm>
              <a:off x="5328860" y="3442294"/>
              <a:ext cx="2150436" cy="1434338"/>
            </a:xfrm>
            <a:prstGeom prst="rect">
              <a:avLst/>
            </a:prstGeom>
            <a:solidFill>
              <a:srgbClr val="DBE5F1">
                <a:alpha val="89411"/>
              </a:srgbClr>
            </a:solidFill>
            <a:ln w="9525" cap="flat" cmpd="sng">
              <a:solidFill>
                <a:srgbClr val="DBE5F1">
                  <a:alpha val="89411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Clr>
                  <a:schemeClr val="dk1"/>
                </a:buClr>
                <a:buFont typeface="Calibri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4" name="Shape 234"/>
            <p:cNvSpPr txBox="1"/>
            <p:nvPr/>
          </p:nvSpPr>
          <p:spPr>
            <a:xfrm>
              <a:off x="5672930" y="3442294"/>
              <a:ext cx="1806366" cy="1434338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163575" rIns="163575" bIns="16357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805"/>
                </a:spcAft>
                <a:buClr>
                  <a:srgbClr val="000000"/>
                </a:buClr>
                <a:buSzPct val="25000"/>
                <a:buFont typeface="Calibri"/>
                <a:buNone/>
              </a:pPr>
              <a:r>
                <a:rPr lang="en" sz="2300" b="0" i="0" u="none" strike="noStrike" cap="none" baseline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Other standardized assessment</a:t>
              </a:r>
            </a:p>
          </p:txBody>
        </p:sp>
        <p:sp>
          <p:nvSpPr>
            <p:cNvPr id="235" name="Shape 235"/>
            <p:cNvSpPr/>
            <p:nvPr/>
          </p:nvSpPr>
          <p:spPr>
            <a:xfrm>
              <a:off x="4181962" y="162"/>
              <a:ext cx="1433623" cy="1433623"/>
            </a:xfrm>
            <a:prstGeom prst="ellipse">
              <a:avLst/>
            </a:prstGeom>
            <a:gradFill>
              <a:gsLst>
                <a:gs pos="0">
                  <a:srgbClr val="BEDBFF"/>
                </a:gs>
                <a:gs pos="35000">
                  <a:srgbClr val="D1E5FE"/>
                </a:gs>
                <a:gs pos="100000">
                  <a:srgbClr val="EEF5FF"/>
                </a:gs>
              </a:gsLst>
              <a:lin ang="16200000" scaled="0"/>
            </a:gra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Clr>
                  <a:schemeClr val="dk1"/>
                </a:buClr>
                <a:buFont typeface="Calibri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6" name="Shape 236"/>
            <p:cNvSpPr txBox="1"/>
            <p:nvPr/>
          </p:nvSpPr>
          <p:spPr>
            <a:xfrm>
              <a:off x="4391910" y="210112"/>
              <a:ext cx="1013724" cy="1013724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630"/>
                </a:spcAft>
                <a:buClr>
                  <a:srgbClr val="000000"/>
                </a:buClr>
                <a:buSzPct val="25000"/>
                <a:buFont typeface="Calibri"/>
                <a:buNone/>
              </a:pPr>
              <a:r>
                <a:rPr lang="en" sz="1800" b="0" i="0" u="none" strike="noStrike" cap="none" baseline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2014-2015 academic year and beyond</a:t>
              </a:r>
            </a:p>
          </p:txBody>
        </p:sp>
      </p:grpSp>
      <p:sp>
        <p:nvSpPr>
          <p:cNvPr id="237" name="Shape 237"/>
          <p:cNvSpPr txBox="1">
            <a:spLocks noGrp="1"/>
          </p:cNvSpPr>
          <p:nvPr>
            <p:ph type="title"/>
          </p:nvPr>
        </p:nvSpPr>
        <p:spPr>
          <a:xfrm>
            <a:off x="303707" y="393462"/>
            <a:ext cx="8489994" cy="71875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3000" b="0" i="0" u="none" strike="noStrike" cap="none" baseline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Oregon Graduation Requirements – </a:t>
            </a:r>
            <a:br>
              <a:rPr lang="en" sz="3000" b="0" i="0" u="none" strike="noStrike" cap="none" baseline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3000" b="0" i="0" u="none" strike="noStrike" cap="none" baseline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Essential Skills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>
            <a:spLocks noGrp="1"/>
          </p:cNvSpPr>
          <p:nvPr>
            <p:ph type="title"/>
          </p:nvPr>
        </p:nvSpPr>
        <p:spPr>
          <a:xfrm>
            <a:off x="303707" y="408928"/>
            <a:ext cx="8531408" cy="6972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" sz="42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Essential Skills Update</a:t>
            </a:r>
          </a:p>
        </p:txBody>
      </p:sp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838200" y="1489275"/>
            <a:ext cx="7520939" cy="35636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4025" marR="0" lvl="0" indent="-454025" algn="l" rtl="0"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ct val="90000"/>
              <a:buFont typeface="Noto Symbol"/>
              <a:buChar char="↗"/>
            </a:pPr>
            <a:r>
              <a:rPr lang="en" sz="2400" b="0" i="0" u="none" strike="noStrike" cap="none" baseline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ODE is currently working to identify an equivalent level of achievement on Smarter Balanced, relative to the former “meets” cut scores on OAKS.</a:t>
            </a:r>
          </a:p>
          <a:p>
            <a:pPr marL="454025" marR="0" lvl="0" indent="-454025" algn="l" rtl="0"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ct val="90000"/>
              <a:buFont typeface="Noto Symbol"/>
              <a:buChar char="↗"/>
            </a:pPr>
            <a:r>
              <a:rPr lang="en" sz="2400" b="0" i="0" u="none" strike="noStrike" cap="none" baseline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Students will still have multiple methods of meeting the Essential Skills graduation requirements.</a:t>
            </a:r>
          </a:p>
          <a:p>
            <a:pPr marL="454025" marR="0" lvl="0" indent="-454025" algn="l" rtl="0"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ct val="90000"/>
              <a:buFont typeface="Noto Symbol"/>
              <a:buChar char="↗"/>
            </a:pPr>
            <a:r>
              <a:rPr lang="en" sz="2400" b="0" i="0" u="none" strike="noStrike" cap="none" baseline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Anticipated policy discussion at the State Board in September 2015, with adoption by October.</a:t>
            </a:r>
          </a:p>
          <a:p>
            <a:pPr marL="454025" marR="0" lvl="0" indent="-454025" algn="l" rtl="0"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ct val="90000"/>
              <a:buFont typeface="Noto Symbol"/>
              <a:buChar char="↗"/>
            </a:pPr>
            <a:r>
              <a:rPr lang="en" sz="2400" b="0" i="0" u="none" strike="noStrike" cap="none" baseline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Essential Skills requirements likely to be below Level 3 on Smarter Balanced.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title"/>
          </p:nvPr>
        </p:nvSpPr>
        <p:spPr>
          <a:xfrm>
            <a:off x="457200" y="400050"/>
            <a:ext cx="8229600" cy="571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" sz="42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Smarter Balanced ELA Strands</a:t>
            </a:r>
          </a:p>
        </p:txBody>
      </p:sp>
      <p:sp>
        <p:nvSpPr>
          <p:cNvPr id="249" name="Shape 249"/>
          <p:cNvSpPr txBox="1"/>
          <p:nvPr/>
        </p:nvSpPr>
        <p:spPr>
          <a:xfrm>
            <a:off x="841501" y="1614188"/>
            <a:ext cx="7543800" cy="288993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14350" marR="0" lvl="0" indent="-514350" algn="l" rtl="0"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ct val="90000"/>
              <a:buFont typeface="Calibri"/>
              <a:buAutoNum type="arabicPeriod"/>
            </a:pPr>
            <a:r>
              <a:rPr lang="en" sz="3000" b="0" i="0" u="none" strike="noStrike" cap="none" baseline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Reading</a:t>
            </a:r>
          </a:p>
          <a:p>
            <a:pPr marL="514350" marR="0" lvl="0" indent="-514350" algn="l" rtl="0">
              <a:spcBef>
                <a:spcPts val="2600"/>
              </a:spcBef>
              <a:spcAft>
                <a:spcPts val="0"/>
              </a:spcAft>
              <a:buClr>
                <a:srgbClr val="A5A5A5"/>
              </a:buClr>
              <a:buSzPct val="90000"/>
              <a:buFont typeface="Calibri"/>
              <a:buAutoNum type="arabicPeriod"/>
            </a:pPr>
            <a:r>
              <a:rPr lang="en" sz="3000" b="0" i="0" u="none" strike="noStrike" cap="none" baseline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Writing</a:t>
            </a:r>
          </a:p>
          <a:p>
            <a:pPr marL="514350" marR="0" lvl="0" indent="-514350" algn="l" rtl="0">
              <a:spcBef>
                <a:spcPts val="2600"/>
              </a:spcBef>
              <a:spcAft>
                <a:spcPts val="0"/>
              </a:spcAft>
              <a:buClr>
                <a:srgbClr val="A5A5A5"/>
              </a:buClr>
              <a:buSzPct val="90000"/>
              <a:buFont typeface="Calibri"/>
              <a:buAutoNum type="arabicPeriod"/>
            </a:pPr>
            <a:r>
              <a:rPr lang="en" sz="3000" b="0" i="0" u="none" strike="noStrike" cap="none" baseline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Speaking/Listening</a:t>
            </a:r>
          </a:p>
          <a:p>
            <a:pPr marL="514350" marR="0" lvl="0" indent="-514350" algn="l" rtl="0">
              <a:spcBef>
                <a:spcPts val="2600"/>
              </a:spcBef>
              <a:spcAft>
                <a:spcPts val="0"/>
              </a:spcAft>
              <a:buClr>
                <a:srgbClr val="A5A5A5"/>
              </a:buClr>
              <a:buSzPct val="90000"/>
              <a:buFont typeface="Calibri"/>
              <a:buAutoNum type="arabicPeriod"/>
            </a:pPr>
            <a:r>
              <a:rPr lang="en" sz="3000" b="0" i="0" u="none" strike="noStrike" cap="none" baseline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Research</a:t>
            </a:r>
          </a:p>
          <a:p>
            <a:pPr marL="454025" marR="0" lvl="0" indent="-282575" algn="l" rtl="0">
              <a:spcBef>
                <a:spcPts val="2600"/>
              </a:spcBef>
              <a:spcAft>
                <a:spcPts val="600"/>
              </a:spcAft>
              <a:buClr>
                <a:srgbClr val="A5A5A5"/>
              </a:buClr>
              <a:buFont typeface="Noto Symbol"/>
              <a:buNone/>
            </a:pPr>
            <a:endParaRPr sz="3000" b="0" i="0" u="none" strike="noStrike" cap="none" baseline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title"/>
          </p:nvPr>
        </p:nvSpPr>
        <p:spPr>
          <a:xfrm>
            <a:off x="457200" y="400050"/>
            <a:ext cx="8229600" cy="571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" sz="42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Smarter Balanced Math Strands</a:t>
            </a:r>
          </a:p>
        </p:txBody>
      </p:sp>
      <p:sp>
        <p:nvSpPr>
          <p:cNvPr id="255" name="Shape 255"/>
          <p:cNvSpPr txBox="1"/>
          <p:nvPr/>
        </p:nvSpPr>
        <p:spPr>
          <a:xfrm>
            <a:off x="841501" y="1614188"/>
            <a:ext cx="7543800" cy="288993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14350" marR="0" lvl="0" indent="-514350" algn="l" rtl="0"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ct val="90000"/>
              <a:buFont typeface="Calibri"/>
              <a:buAutoNum type="arabicPeriod"/>
            </a:pPr>
            <a:r>
              <a:rPr lang="en" sz="3000" b="0" i="0" u="none" strike="noStrike" cap="none" baseline="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Concepts and Procedures</a:t>
            </a:r>
          </a:p>
          <a:p>
            <a:pPr marL="514350" marR="0" lvl="0" indent="-514350" algn="l" rtl="0">
              <a:spcBef>
                <a:spcPts val="2600"/>
              </a:spcBef>
              <a:spcAft>
                <a:spcPts val="0"/>
              </a:spcAft>
              <a:buClr>
                <a:srgbClr val="A5A5A5"/>
              </a:buClr>
              <a:buSzPct val="90000"/>
              <a:buFont typeface="Calibri"/>
              <a:buAutoNum type="arabicPeriod"/>
            </a:pPr>
            <a:r>
              <a:rPr lang="en" sz="3000" b="0" i="0" u="none" strike="noStrike" cap="none" baseline="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Problem </a:t>
            </a:r>
            <a:r>
              <a:rPr lang="en" sz="3000" b="0" i="0" u="none" strike="noStrike" cap="none" baseline="0" dirty="0" smtClean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Solving</a:t>
            </a:r>
            <a:r>
              <a:rPr lang="en-US" sz="3000" b="0" i="0" u="none" strike="noStrike" cap="none" baseline="0" dirty="0" smtClean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/Modeling &amp; Data Analysis</a:t>
            </a:r>
            <a:endParaRPr lang="en" sz="3000" b="0" i="0" u="none" strike="noStrike" cap="none" baseline="0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514350" algn="l" rtl="0">
              <a:spcBef>
                <a:spcPts val="2600"/>
              </a:spcBef>
              <a:spcAft>
                <a:spcPts val="0"/>
              </a:spcAft>
              <a:buClr>
                <a:srgbClr val="A5A5A5"/>
              </a:buClr>
              <a:buSzPct val="90000"/>
              <a:buFont typeface="Calibri"/>
              <a:buAutoNum type="arabicPeriod"/>
            </a:pPr>
            <a:r>
              <a:rPr lang="en" sz="3000" b="0" i="0" u="none" strike="noStrike" cap="none" baseline="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Communicating Reasoning</a:t>
            </a:r>
          </a:p>
          <a:p>
            <a:pPr marL="454025" marR="0" lvl="0" indent="-282575" algn="l" rtl="0">
              <a:spcBef>
                <a:spcPts val="2600"/>
              </a:spcBef>
              <a:spcAft>
                <a:spcPts val="600"/>
              </a:spcAft>
              <a:buClr>
                <a:srgbClr val="A5A5A5"/>
              </a:buClr>
              <a:buFont typeface="Noto Symbol"/>
              <a:buNone/>
            </a:pPr>
            <a:endParaRPr sz="3000" b="0" i="0" u="none" strike="noStrike" cap="none" baseline="0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>
            <a:spLocks noGrp="1"/>
          </p:cNvSpPr>
          <p:nvPr>
            <p:ph type="title"/>
          </p:nvPr>
        </p:nvSpPr>
        <p:spPr>
          <a:xfrm>
            <a:off x="457200" y="400050"/>
            <a:ext cx="8229600" cy="571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" sz="42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Smarter Balanced ELA Scale</a:t>
            </a:r>
          </a:p>
        </p:txBody>
      </p:sp>
      <p:sp>
        <p:nvSpPr>
          <p:cNvPr id="261" name="Shape 261"/>
          <p:cNvSpPr txBox="1"/>
          <p:nvPr/>
        </p:nvSpPr>
        <p:spPr>
          <a:xfrm>
            <a:off x="841501" y="1614188"/>
            <a:ext cx="7543800" cy="288993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600"/>
              </a:spcAft>
              <a:buClr>
                <a:srgbClr val="A5A5A5"/>
              </a:buClr>
              <a:buFont typeface="Noto Symbol"/>
              <a:buNone/>
            </a:pPr>
            <a:endParaRPr sz="3000" b="0" i="0" u="none" strike="noStrike" cap="none" baseline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62" name="Shape 262"/>
          <p:cNvGraphicFramePr/>
          <p:nvPr/>
        </p:nvGraphicFramePr>
        <p:xfrm>
          <a:off x="457200" y="1440007"/>
          <a:ext cx="8229625" cy="3322200"/>
        </p:xfrm>
        <a:graphic>
          <a:graphicData uri="http://schemas.openxmlformats.org/drawingml/2006/table">
            <a:tbl>
              <a:tblPr firstRow="1" bandRow="1">
                <a:noFill/>
                <a:tableStyleId>{2213214B-08F7-4EF1-AC9D-2BEFA88EAD63}</a:tableStyleId>
              </a:tblPr>
              <a:tblGrid>
                <a:gridCol w="1645925"/>
                <a:gridCol w="1645925"/>
                <a:gridCol w="1645925"/>
                <a:gridCol w="1645925"/>
                <a:gridCol w="1645925"/>
              </a:tblGrid>
              <a:tr h="4152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800" u="none" strike="noStrike" cap="none" baseline="0"/>
                        <a:t>Grade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800" u="none" strike="noStrike" cap="none" baseline="0"/>
                        <a:t>Level 1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800" u="none" strike="noStrike" cap="none" baseline="0"/>
                        <a:t>Level 2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800" u="none" strike="noStrike" cap="none" baseline="0"/>
                        <a:t>Level 3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800" u="none" strike="noStrike" cap="none" baseline="0"/>
                        <a:t>Level 4</a:t>
                      </a:r>
                    </a:p>
                  </a:txBody>
                  <a:tcPr marL="91450" marR="91450" marT="34300" marB="34300"/>
                </a:tc>
              </a:tr>
              <a:tr h="4152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800" u="none" strike="noStrike" cap="none" baseline="0"/>
                        <a:t>3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800" u="none" strike="noStrike" cap="none" baseline="0"/>
                        <a:t>≤ 2366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800" u="none" strike="noStrike" cap="none" baseline="0"/>
                        <a:t>2367-2431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800" u="none" strike="noStrike" cap="none" baseline="0"/>
                        <a:t>2432-2489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800" u="none" strike="noStrike" cap="none" baseline="0"/>
                        <a:t>≥ 2490</a:t>
                      </a:r>
                    </a:p>
                  </a:txBody>
                  <a:tcPr marL="91450" marR="91450" marT="34300" marB="34300"/>
                </a:tc>
              </a:tr>
              <a:tr h="4152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800" u="none" strike="noStrike" cap="none" baseline="0"/>
                        <a:t>4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800" u="none" strike="noStrike" cap="none" baseline="0"/>
                        <a:t>≤ 2415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800" u="none" strike="noStrike" cap="none" baseline="0"/>
                        <a:t>2416-2472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800" u="none" strike="noStrike" cap="none" baseline="0"/>
                        <a:t>2473-2532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800" u="none" strike="noStrike" cap="none" baseline="0"/>
                        <a:t>≥ 2533</a:t>
                      </a:r>
                    </a:p>
                  </a:txBody>
                  <a:tcPr marL="91450" marR="91450" marT="34300" marB="34300"/>
                </a:tc>
              </a:tr>
              <a:tr h="4152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800" u="none" strike="noStrike" cap="none" baseline="0"/>
                        <a:t>5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800" u="none" strike="noStrike" cap="none" baseline="0"/>
                        <a:t>≤ 2441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800" u="none" strike="noStrike" cap="none" baseline="0"/>
                        <a:t>2442-2501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800" u="none" strike="noStrike" cap="none" baseline="0"/>
                        <a:t>2502-2581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800" u="none" strike="noStrike" cap="none" baseline="0"/>
                        <a:t>≥ 2582</a:t>
                      </a:r>
                    </a:p>
                  </a:txBody>
                  <a:tcPr marL="91450" marR="91450" marT="34300" marB="34300"/>
                </a:tc>
              </a:tr>
              <a:tr h="4152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800" u="none" strike="noStrike" cap="none" baseline="0"/>
                        <a:t>6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800" u="none" strike="noStrike" cap="none" baseline="0"/>
                        <a:t>≤ 2456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800" u="none" strike="noStrike" cap="none" baseline="0"/>
                        <a:t>2457-2530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800" u="none" strike="noStrike" cap="none" baseline="0"/>
                        <a:t>2531-2617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800" u="none" strike="noStrike" cap="none" baseline="0"/>
                        <a:t>≥ 2618</a:t>
                      </a:r>
                    </a:p>
                  </a:txBody>
                  <a:tcPr marL="91450" marR="91450" marT="34300" marB="34300"/>
                </a:tc>
              </a:tr>
              <a:tr h="4152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800" u="none" strike="noStrike" cap="none" baseline="0"/>
                        <a:t>7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800" u="none" strike="noStrike" cap="none" baseline="0"/>
                        <a:t>≤ 2478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800" u="none" strike="noStrike" cap="none" baseline="0"/>
                        <a:t>2479-2551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800" u="none" strike="noStrike" cap="none" baseline="0"/>
                        <a:t>2552-2648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800" u="none" strike="noStrike" cap="none" baseline="0"/>
                        <a:t>≥ 2649</a:t>
                      </a:r>
                    </a:p>
                  </a:txBody>
                  <a:tcPr marL="91450" marR="91450" marT="34300" marB="34300"/>
                </a:tc>
              </a:tr>
              <a:tr h="4152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800" u="none" strike="noStrike" cap="none" baseline="0"/>
                        <a:t>8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800" u="none" strike="noStrike" cap="none" baseline="0"/>
                        <a:t>≤ 2486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800" u="none" strike="noStrike" cap="none" baseline="0"/>
                        <a:t>2487-2566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800" u="none" strike="noStrike" cap="none" baseline="0"/>
                        <a:t>2567-2667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800" u="none" strike="noStrike" cap="none" baseline="0"/>
                        <a:t>≥ 2668</a:t>
                      </a:r>
                    </a:p>
                  </a:txBody>
                  <a:tcPr marL="91450" marR="91450" marT="34300" marB="34300"/>
                </a:tc>
              </a:tr>
              <a:tr h="4152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800" u="none" strike="noStrike" cap="none" baseline="0"/>
                        <a:t>11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800" u="none" strike="noStrike" cap="none" baseline="0"/>
                        <a:t>≤ 2492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800" u="none" strike="noStrike" cap="none" baseline="0"/>
                        <a:t>2493-2582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800" u="none" strike="noStrike" cap="none" baseline="0"/>
                        <a:t>2583-2681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800" u="none" strike="noStrike" cap="none" baseline="0"/>
                        <a:t>≥ 2682 </a:t>
                      </a:r>
                    </a:p>
                  </a:txBody>
                  <a:tcPr marL="91450" marR="91450" marT="34300" marB="34300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>
            <a:spLocks noGrp="1"/>
          </p:cNvSpPr>
          <p:nvPr>
            <p:ph type="title"/>
          </p:nvPr>
        </p:nvSpPr>
        <p:spPr>
          <a:xfrm>
            <a:off x="457200" y="400050"/>
            <a:ext cx="8229600" cy="571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" sz="42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Smarter Balanced Math Scale</a:t>
            </a:r>
          </a:p>
        </p:txBody>
      </p:sp>
      <p:sp>
        <p:nvSpPr>
          <p:cNvPr id="268" name="Shape 268"/>
          <p:cNvSpPr txBox="1"/>
          <p:nvPr/>
        </p:nvSpPr>
        <p:spPr>
          <a:xfrm>
            <a:off x="841501" y="1614188"/>
            <a:ext cx="7543800" cy="288993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600"/>
              </a:spcAft>
              <a:buClr>
                <a:srgbClr val="A5A5A5"/>
              </a:buClr>
              <a:buFont typeface="Noto Symbol"/>
              <a:buNone/>
            </a:pPr>
            <a:endParaRPr sz="3000" b="0" i="0" u="none" strike="noStrike" cap="none" baseline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69" name="Shape 269"/>
          <p:cNvGraphicFramePr/>
          <p:nvPr/>
        </p:nvGraphicFramePr>
        <p:xfrm>
          <a:off x="457200" y="1440007"/>
          <a:ext cx="8229625" cy="3322200"/>
        </p:xfrm>
        <a:graphic>
          <a:graphicData uri="http://schemas.openxmlformats.org/drawingml/2006/table">
            <a:tbl>
              <a:tblPr firstRow="1" bandRow="1">
                <a:noFill/>
                <a:tableStyleId>{E604DA9E-748B-4A5F-AB5A-EB82F809115F}</a:tableStyleId>
              </a:tblPr>
              <a:tblGrid>
                <a:gridCol w="1645925"/>
                <a:gridCol w="1645925"/>
                <a:gridCol w="1645925"/>
                <a:gridCol w="1645925"/>
                <a:gridCol w="1645925"/>
              </a:tblGrid>
              <a:tr h="4152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800" u="none" strike="noStrike" cap="none" baseline="0"/>
                        <a:t>Grade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800" u="none" strike="noStrike" cap="none" baseline="0"/>
                        <a:t>Level 1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800" u="none" strike="noStrike" cap="none" baseline="0"/>
                        <a:t>Level 2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800" u="none" strike="noStrike" cap="none" baseline="0"/>
                        <a:t>Level 3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800" u="none" strike="noStrike" cap="none" baseline="0"/>
                        <a:t>Level 4</a:t>
                      </a:r>
                    </a:p>
                  </a:txBody>
                  <a:tcPr marL="91450" marR="91450" marT="34300" marB="34300"/>
                </a:tc>
              </a:tr>
              <a:tr h="4152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800" u="none" strike="noStrike" cap="none" baseline="0"/>
                        <a:t>3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800" u="none" strike="noStrike" cap="none" baseline="0"/>
                        <a:t>≤ 2380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800" u="none" strike="noStrike" cap="none" baseline="0"/>
                        <a:t>2381-2435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800" u="none" strike="noStrike" cap="none" baseline="0"/>
                        <a:t>2436-2500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800" u="none" strike="noStrike" cap="none" baseline="0"/>
                        <a:t>≥ 2501</a:t>
                      </a:r>
                    </a:p>
                  </a:txBody>
                  <a:tcPr marL="91450" marR="91450" marT="34300" marB="34300"/>
                </a:tc>
              </a:tr>
              <a:tr h="4152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800" u="none" strike="noStrike" cap="none" baseline="0"/>
                        <a:t>4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800" u="none" strike="noStrike" cap="none" baseline="0"/>
                        <a:t>≤ 2410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800" u="none" strike="noStrike" cap="none" baseline="0"/>
                        <a:t>2411-2484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800" u="none" strike="noStrike" cap="none" baseline="0"/>
                        <a:t>2485-2548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800" u="none" strike="noStrike" cap="none" baseline="0"/>
                        <a:t>≥ 2549</a:t>
                      </a:r>
                    </a:p>
                  </a:txBody>
                  <a:tcPr marL="91450" marR="91450" marT="34300" marB="34300"/>
                </a:tc>
              </a:tr>
              <a:tr h="4152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800" u="none" strike="noStrike" cap="none" baseline="0"/>
                        <a:t>5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800" u="none" strike="noStrike" cap="none" baseline="0"/>
                        <a:t>≤ 2454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800" u="none" strike="noStrike" cap="none" baseline="0"/>
                        <a:t>2455-2527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800" u="none" strike="noStrike" cap="none" baseline="0"/>
                        <a:t>2528-2578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800" u="none" strike="noStrike" cap="none" baseline="0"/>
                        <a:t>≥ 2579</a:t>
                      </a:r>
                    </a:p>
                  </a:txBody>
                  <a:tcPr marL="91450" marR="91450" marT="34300" marB="34300"/>
                </a:tc>
              </a:tr>
              <a:tr h="4152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800" u="none" strike="noStrike" cap="none" baseline="0"/>
                        <a:t>6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800" u="none" strike="noStrike" cap="none" baseline="0"/>
                        <a:t>≤ 2472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800" u="none" strike="noStrike" cap="none" baseline="0"/>
                        <a:t>2473-2551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800" u="none" strike="noStrike" cap="none" baseline="0"/>
                        <a:t>2551-2609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800" u="none" strike="noStrike" cap="none" baseline="0"/>
                        <a:t>≥ 2610</a:t>
                      </a:r>
                    </a:p>
                  </a:txBody>
                  <a:tcPr marL="91450" marR="91450" marT="34300" marB="34300"/>
                </a:tc>
              </a:tr>
              <a:tr h="4152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800" u="none" strike="noStrike" cap="none" baseline="0"/>
                        <a:t>7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800" u="none" strike="noStrike" cap="none" baseline="0"/>
                        <a:t>≤ 2483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800" u="none" strike="noStrike" cap="none" baseline="0"/>
                        <a:t>2484-2566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800" u="none" strike="noStrike" cap="none" baseline="0"/>
                        <a:t>2567-2634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800" u="none" strike="noStrike" cap="none" baseline="0"/>
                        <a:t>≥ 2635</a:t>
                      </a:r>
                    </a:p>
                  </a:txBody>
                  <a:tcPr marL="91450" marR="91450" marT="34300" marB="34300"/>
                </a:tc>
              </a:tr>
              <a:tr h="4152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800" u="none" strike="noStrike" cap="none" baseline="0"/>
                        <a:t>8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800" u="none" strike="noStrike" cap="none" baseline="0"/>
                        <a:t>≤ 2503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800" u="none" strike="noStrike" cap="none" baseline="0"/>
                        <a:t>2504-2585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800" u="none" strike="noStrike" cap="none" baseline="0"/>
                        <a:t>2586-2652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800" u="none" strike="noStrike" cap="none" baseline="0"/>
                        <a:t>≥ 2653</a:t>
                      </a:r>
                    </a:p>
                  </a:txBody>
                  <a:tcPr marL="91450" marR="91450" marT="34300" marB="34300"/>
                </a:tc>
              </a:tr>
              <a:tr h="4152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800" u="none" strike="noStrike" cap="none" baseline="0"/>
                        <a:t>11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800" u="none" strike="noStrike" cap="none" baseline="0"/>
                        <a:t>≤ 2542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800" u="none" strike="noStrike" cap="none" baseline="0"/>
                        <a:t>2543-2627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800" u="none" strike="noStrike" cap="none" baseline="0"/>
                        <a:t>2628-2717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800" u="none" strike="noStrike" cap="none" baseline="0"/>
                        <a:t>≥ 2718</a:t>
                      </a:r>
                    </a:p>
                  </a:txBody>
                  <a:tcPr marL="91450" marR="91450" marT="34300" marB="34300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ectrum">
  <a:themeElements>
    <a:clrScheme name="Spectrum">
      <a:dk1>
        <a:srgbClr val="000000"/>
      </a:dk1>
      <a:lt1>
        <a:srgbClr val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511</Words>
  <Application>Microsoft Macintosh PowerPoint</Application>
  <PresentationFormat>On-screen Show (16:9)</PresentationFormat>
  <Paragraphs>131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Noto Symbol</vt:lpstr>
      <vt:lpstr>Spectrum</vt:lpstr>
      <vt:lpstr>simple-light</vt:lpstr>
      <vt:lpstr>Smarter Balanced Scales, Strands, and Scores</vt:lpstr>
      <vt:lpstr>Smarter Balanced Scoring</vt:lpstr>
      <vt:lpstr>Smarter Balanced Scoring</vt:lpstr>
      <vt:lpstr>Oregon Graduation Requirements –  Essential Skills</vt:lpstr>
      <vt:lpstr>Essential Skills Update</vt:lpstr>
      <vt:lpstr>Smarter Balanced ELA Strands</vt:lpstr>
      <vt:lpstr>Smarter Balanced Math Strands</vt:lpstr>
      <vt:lpstr>Smarter Balanced ELA Scale</vt:lpstr>
      <vt:lpstr>Smarter Balanced Math Scale</vt:lpstr>
      <vt:lpstr>School Accountability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Smarter Balanced Scales, Strands, and Scores</dc:title>
  <cp:lastModifiedBy>Amy Kwong-Kwapisz</cp:lastModifiedBy>
  <cp:revision>3</cp:revision>
  <dcterms:modified xsi:type="dcterms:W3CDTF">2016-06-15T21:37:16Z</dcterms:modified>
</cp:coreProperties>
</file>